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10287000" cx="18288000"/>
  <p:notesSz cx="6858000" cy="9144000"/>
  <p:embeddedFontLst>
    <p:embeddedFont>
      <p:font typeface="Gowun Dodum"/>
      <p:regular r:id="rId120"/>
    </p:embeddedFont>
    <p:embeddedFont>
      <p:font typeface="Noto Sans KR"/>
      <p:regular r:id="rId121"/>
      <p:bold r:id="rId122"/>
    </p:embeddedFont>
    <p:embeddedFont>
      <p:font typeface="Montserrat Black"/>
      <p:bold r:id="rId123"/>
      <p:boldItalic r:id="rId124"/>
    </p:embeddedFont>
    <p:embeddedFont>
      <p:font typeface="Roboto Mono"/>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9" roundtripDataSignature="AMtx7mg5Fyu/ZP+2ne2dH3M4ps598KxS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606F6E-7ABD-4575-9C9F-8E8A5185F07A}">
  <a:tblStyle styleId="{85606F6E-7ABD-4575-9C9F-8E8A5185F07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customschemas.google.com/relationships/presentationmetadata" Target="metadata"/><Relationship Id="rId128" Type="http://schemas.openxmlformats.org/officeDocument/2006/relationships/font" Target="fonts/RobotoMono-boldItalic.fntdata"/><Relationship Id="rId127" Type="http://schemas.openxmlformats.org/officeDocument/2006/relationships/font" Target="fonts/RobotoMono-italic.fntdata"/><Relationship Id="rId126" Type="http://schemas.openxmlformats.org/officeDocument/2006/relationships/font" Target="fonts/RobotoMono-bold.fntdata"/><Relationship Id="rId26" Type="http://schemas.openxmlformats.org/officeDocument/2006/relationships/slide" Target="slides/slide20.xml"/><Relationship Id="rId121" Type="http://schemas.openxmlformats.org/officeDocument/2006/relationships/font" Target="fonts/NotoSansKR-regular.fntdata"/><Relationship Id="rId25" Type="http://schemas.openxmlformats.org/officeDocument/2006/relationships/slide" Target="slides/slide19.xml"/><Relationship Id="rId120" Type="http://schemas.openxmlformats.org/officeDocument/2006/relationships/font" Target="fonts/GowunDodum-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Mono-regular.fntdata"/><Relationship Id="rId29" Type="http://schemas.openxmlformats.org/officeDocument/2006/relationships/slide" Target="slides/slide23.xml"/><Relationship Id="rId124" Type="http://schemas.openxmlformats.org/officeDocument/2006/relationships/font" Target="fonts/MontserratBlack-boldItalic.fntdata"/><Relationship Id="rId123" Type="http://schemas.openxmlformats.org/officeDocument/2006/relationships/font" Target="fonts/MontserratBlack-bold.fntdata"/><Relationship Id="rId122" Type="http://schemas.openxmlformats.org/officeDocument/2006/relationships/font" Target="fonts/NotoSansKR-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b1e2fb19c_2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cb1e2fb19c_2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cb5aeddfe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기능 설명</a:t>
            </a:r>
            <a:endParaRPr/>
          </a:p>
          <a:p>
            <a:pPr indent="-298450" lvl="0" marL="457200" rtl="0" algn="l">
              <a:lnSpc>
                <a:spcPct val="100000"/>
              </a:lnSpc>
              <a:spcBef>
                <a:spcPts val="0"/>
              </a:spcBef>
              <a:spcAft>
                <a:spcPts val="0"/>
              </a:spcAft>
              <a:buSzPts val="1100"/>
              <a:buChar char="-"/>
            </a:pPr>
            <a:r>
              <a:rPr lang="en-US"/>
              <a:t>게시글 조회 시 유료 컨텐츠를 검증하는 로직을 작성함</a:t>
            </a:r>
            <a:endParaRPr/>
          </a:p>
          <a:p>
            <a:pPr indent="-298450" lvl="0" marL="457200" rtl="0" algn="l">
              <a:lnSpc>
                <a:spcPct val="100000"/>
              </a:lnSpc>
              <a:spcBef>
                <a:spcPts val="0"/>
              </a:spcBef>
              <a:spcAft>
                <a:spcPts val="0"/>
              </a:spcAft>
              <a:buSzPts val="1100"/>
              <a:buChar char="-"/>
            </a:pPr>
            <a:r>
              <a:rPr lang="en-US"/>
              <a:t>검증 로직은 비동기로 체크하고, 호출 결과에 따라 안내메시지 표시함</a:t>
            </a:r>
            <a:endParaRPr/>
          </a:p>
          <a:p>
            <a:pPr indent="-298450" lvl="0" marL="457200" rtl="0" algn="l">
              <a:lnSpc>
                <a:spcPct val="100000"/>
              </a:lnSpc>
              <a:spcBef>
                <a:spcPts val="0"/>
              </a:spcBef>
              <a:spcAft>
                <a:spcPts val="0"/>
              </a:spcAft>
              <a:buSzPts val="1100"/>
              <a:buChar char="-"/>
            </a:pPr>
            <a:r>
              <a:rPr lang="en-US"/>
              <a:t>미 구매 상품이라면, </a:t>
            </a:r>
            <a:endParaRPr/>
          </a:p>
          <a:p>
            <a:pPr indent="-298450" lvl="0" marL="457200" rtl="0" algn="l">
              <a:lnSpc>
                <a:spcPct val="100000"/>
              </a:lnSpc>
              <a:spcBef>
                <a:spcPts val="0"/>
              </a:spcBef>
              <a:spcAft>
                <a:spcPts val="0"/>
              </a:spcAft>
              <a:buSzPts val="1100"/>
              <a:buChar char="-"/>
            </a:pPr>
            <a:r>
              <a:rPr lang="en-US"/>
              <a:t>사용자에게 현재 포인트 정보/포스트 가격정보를 표시후 구매여부를 물어봄</a:t>
            </a:r>
            <a:endParaRPr/>
          </a:p>
          <a:p>
            <a:pPr indent="-298450" lvl="0" marL="457200" rtl="0" algn="l">
              <a:lnSpc>
                <a:spcPct val="100000"/>
              </a:lnSpc>
              <a:spcBef>
                <a:spcPts val="0"/>
              </a:spcBef>
              <a:spcAft>
                <a:spcPts val="0"/>
              </a:spcAft>
              <a:buSzPts val="1100"/>
              <a:buChar char="-"/>
            </a:pPr>
            <a:r>
              <a:rPr lang="en-US"/>
              <a:t>포스트 가격 &gt; 보유 포인트라면 충전 페이지 이동 여부를 표시</a:t>
            </a:r>
            <a:endParaRPr/>
          </a:p>
          <a:p>
            <a:pPr indent="-298450" lvl="0" marL="457200" rtl="0" algn="l">
              <a:lnSpc>
                <a:spcPct val="100000"/>
              </a:lnSpc>
              <a:spcBef>
                <a:spcPts val="0"/>
              </a:spcBef>
              <a:spcAft>
                <a:spcPts val="0"/>
              </a:spcAft>
              <a:buSzPts val="1100"/>
              <a:buChar char="-"/>
            </a:pPr>
            <a:r>
              <a:rPr lang="en-US"/>
              <a:t>아니라면, 사용자가 동의하면 보유 포인트 차감 후 구매</a:t>
            </a:r>
            <a:endParaRPr/>
          </a:p>
          <a:p>
            <a:pPr indent="-298450" lvl="0" marL="457200" rtl="0" algn="l">
              <a:lnSpc>
                <a:spcPct val="100000"/>
              </a:lnSpc>
              <a:spcBef>
                <a:spcPts val="0"/>
              </a:spcBef>
              <a:spcAft>
                <a:spcPts val="0"/>
              </a:spcAft>
              <a:buSzPts val="1100"/>
              <a:buChar char="-"/>
            </a:pPr>
            <a:r>
              <a:rPr lang="en-US"/>
              <a:t>또한 즉시 판매자에게 구매 금액만큼의 수익이 적립됨</a:t>
            </a:r>
            <a:endParaRPr/>
          </a:p>
          <a:p>
            <a:pPr indent="-298450" lvl="0" marL="457200" rtl="0" algn="l">
              <a:lnSpc>
                <a:spcPct val="100000"/>
              </a:lnSpc>
              <a:spcBef>
                <a:spcPts val="0"/>
              </a:spcBef>
              <a:spcAft>
                <a:spcPts val="0"/>
              </a:spcAft>
              <a:buSzPts val="1100"/>
              <a:buChar char="-"/>
            </a:pPr>
            <a:r>
              <a:t/>
            </a:r>
            <a:endParaRPr/>
          </a:p>
          <a:p>
            <a:pPr indent="-298450" lvl="0" marL="457200" rtl="0" algn="l">
              <a:lnSpc>
                <a:spcPct val="100000"/>
              </a:lnSpc>
              <a:spcBef>
                <a:spcPts val="0"/>
              </a:spcBef>
              <a:spcAft>
                <a:spcPts val="0"/>
              </a:spcAft>
              <a:buSzPts val="1100"/>
              <a:buChar char="-"/>
            </a:pPr>
            <a:r>
              <a:rPr lang="en-US"/>
              <a:t>구매가 완료되면 </a:t>
            </a:r>
            <a:endParaRPr/>
          </a:p>
          <a:p>
            <a:pPr indent="-298450" lvl="0" marL="457200" rtl="0" algn="l">
              <a:lnSpc>
                <a:spcPct val="100000"/>
              </a:lnSpc>
              <a:spcBef>
                <a:spcPts val="0"/>
              </a:spcBef>
              <a:spcAft>
                <a:spcPts val="0"/>
              </a:spcAft>
              <a:buSzPts val="1100"/>
              <a:buChar char="-"/>
            </a:pPr>
            <a:r>
              <a:rPr lang="en-US"/>
              <a:t>포인트 사용 내역에 표시되며, 포스트 조회 페이지로 이동</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US"/>
              <a:t>개선점</a:t>
            </a:r>
            <a:endParaRPr/>
          </a:p>
          <a:p>
            <a:pPr indent="-298450" lvl="0" marL="457200" rtl="0" algn="l">
              <a:lnSpc>
                <a:spcPct val="100000"/>
              </a:lnSpc>
              <a:spcBef>
                <a:spcPts val="0"/>
              </a:spcBef>
              <a:spcAft>
                <a:spcPts val="0"/>
              </a:spcAft>
              <a:buSzPts val="1100"/>
              <a:buChar char="-"/>
            </a:pPr>
            <a:r>
              <a:rPr lang="en-US"/>
              <a:t>포스트 검증 로직이 비동기 요청으로 이루어지고 포스트 페이지로 리다이렉트 되기 때문에 게시글 조회시 검증 로직을 추가하거나,</a:t>
            </a:r>
            <a:endParaRPr/>
          </a:p>
          <a:p>
            <a:pPr indent="-298450" lvl="0" marL="457200" rtl="0" algn="l">
              <a:lnSpc>
                <a:spcPct val="100000"/>
              </a:lnSpc>
              <a:spcBef>
                <a:spcPts val="0"/>
              </a:spcBef>
              <a:spcAft>
                <a:spcPts val="0"/>
              </a:spcAft>
              <a:buSzPts val="1100"/>
              <a:buChar char="-"/>
            </a:pPr>
            <a:r>
              <a:rPr lang="en-US"/>
              <a:t>인터셉트를 구현하여 해당 경로에 접근시 검증 로직이 이루어지도록 변경이 필요</a:t>
            </a:r>
            <a:endParaRPr/>
          </a:p>
        </p:txBody>
      </p:sp>
      <p:sp>
        <p:nvSpPr>
          <p:cNvPr id="1654" name="Google Shape;1654;g2cb5aeddfe5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cc0972b174_1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2" name="Google Shape;1672;g2cc0972b174_1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cc0972b174_17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9" name="Google Shape;1679;g2cc0972b174_17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cb5aeddfe5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사용자가 수익금을 적립받기 위해 정산 정보를 등록</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포트원(sdk) 계좌 검증 을 통해</a:t>
            </a:r>
            <a:endParaRPr/>
          </a:p>
          <a:p>
            <a:pPr indent="0" lvl="0" marL="0" rtl="0" algn="l">
              <a:lnSpc>
                <a:spcPct val="100000"/>
              </a:lnSpc>
              <a:spcBef>
                <a:spcPts val="0"/>
              </a:spcBef>
              <a:spcAft>
                <a:spcPts val="0"/>
              </a:spcAft>
              <a:buSzPts val="1100"/>
              <a:buNone/>
            </a:pPr>
            <a:r>
              <a:rPr lang="en-US"/>
              <a:t>은행, 계좌번호, 예금주 정보가 모두 올바른지 체크 후</a:t>
            </a:r>
            <a:endParaRPr/>
          </a:p>
          <a:p>
            <a:pPr indent="0" lvl="0" marL="0" rtl="0" algn="l">
              <a:lnSpc>
                <a:spcPct val="100000"/>
              </a:lnSpc>
              <a:spcBef>
                <a:spcPts val="0"/>
              </a:spcBef>
              <a:spcAft>
                <a:spcPts val="0"/>
              </a:spcAft>
              <a:buSzPts val="1100"/>
              <a:buNone/>
            </a:pPr>
            <a:r>
              <a:rPr lang="en-US"/>
              <a:t>올바른 정보인 경우 서버에 저장한다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이전 정보와 동일한 정보를 저장할 때는</a:t>
            </a:r>
            <a:endParaRPr/>
          </a:p>
          <a:p>
            <a:pPr indent="0" lvl="0" marL="0" rtl="0" algn="l">
              <a:lnSpc>
                <a:spcPct val="100000"/>
              </a:lnSpc>
              <a:spcBef>
                <a:spcPts val="0"/>
              </a:spcBef>
              <a:spcAft>
                <a:spcPts val="0"/>
              </a:spcAft>
              <a:buSzPts val="1100"/>
              <a:buNone/>
            </a:pPr>
            <a:r>
              <a:rPr lang="en-US"/>
              <a:t>내부적으로는 데이터베이스 값을 바꾸진 않음</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발생했던 오류!</a:t>
            </a:r>
            <a:endParaRPr/>
          </a:p>
          <a:p>
            <a:pPr indent="0" lvl="0" marL="0" rtl="0" algn="l">
              <a:lnSpc>
                <a:spcPct val="100000"/>
              </a:lnSpc>
              <a:spcBef>
                <a:spcPts val="0"/>
              </a:spcBef>
              <a:spcAft>
                <a:spcPts val="0"/>
              </a:spcAft>
              <a:buSzPts val="1100"/>
              <a:buNone/>
            </a:pPr>
            <a:r>
              <a:rPr lang="en-US"/>
              <a:t>포트원 결제 기능과 달리 cors 오류로 프론트 단에서는</a:t>
            </a:r>
            <a:endParaRPr/>
          </a:p>
          <a:p>
            <a:pPr indent="0" lvl="0" marL="0" rtl="0" algn="l">
              <a:lnSpc>
                <a:spcPct val="100000"/>
              </a:lnSpc>
              <a:spcBef>
                <a:spcPts val="0"/>
              </a:spcBef>
              <a:spcAft>
                <a:spcPts val="0"/>
              </a:spcAft>
              <a:buSzPts val="1100"/>
              <a:buNone/>
            </a:pPr>
            <a:r>
              <a:rPr lang="en-US"/>
              <a:t>호출이 불가했던 오류가 있었음</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이를 해결하고자 포트원에서 제공하는 sdk를 이용함</a:t>
            </a:r>
            <a:endParaRPr/>
          </a:p>
          <a:p>
            <a:pPr indent="0" lvl="0" marL="0" rtl="0" algn="l">
              <a:lnSpc>
                <a:spcPct val="100000"/>
              </a:lnSpc>
              <a:spcBef>
                <a:spcPts val="0"/>
              </a:spcBef>
              <a:spcAft>
                <a:spcPts val="0"/>
              </a:spcAft>
              <a:buSzPts val="1100"/>
              <a:buNone/>
            </a:pPr>
            <a:r>
              <a:rPr lang="en-US"/>
              <a:t>백엔드 단에서 restTemplate로 포트원 키, 시크릿을 통해</a:t>
            </a:r>
            <a:endParaRPr/>
          </a:p>
          <a:p>
            <a:pPr indent="0" lvl="0" marL="0" rtl="0" algn="l">
              <a:lnSpc>
                <a:spcPct val="100000"/>
              </a:lnSpc>
              <a:spcBef>
                <a:spcPts val="0"/>
              </a:spcBef>
              <a:spcAft>
                <a:spcPts val="0"/>
              </a:spcAft>
              <a:buSzPts val="1100"/>
              <a:buNone/>
            </a:pPr>
            <a:r>
              <a:rPr lang="en-US"/>
              <a:t>토큰을 발급받고 계좌 검증 api를 호출하며</a:t>
            </a:r>
            <a:endParaRPr/>
          </a:p>
          <a:p>
            <a:pPr indent="0" lvl="0" marL="0" rtl="0" algn="l">
              <a:lnSpc>
                <a:spcPct val="100000"/>
              </a:lnSpc>
              <a:spcBef>
                <a:spcPts val="0"/>
              </a:spcBef>
              <a:spcAft>
                <a:spcPts val="0"/>
              </a:spcAft>
              <a:buSzPts val="1100"/>
              <a:buNone/>
            </a:pPr>
            <a:r>
              <a:rPr lang="en-US"/>
              <a:t>검증이 성공하면 성공 여부를 response한다</a:t>
            </a:r>
            <a:endParaRPr/>
          </a:p>
          <a:p>
            <a:pPr indent="0" lvl="0" marL="0" rtl="0" algn="l">
              <a:lnSpc>
                <a:spcPct val="100000"/>
              </a:lnSpc>
              <a:spcBef>
                <a:spcPts val="0"/>
              </a:spcBef>
              <a:spcAft>
                <a:spcPts val="0"/>
              </a:spcAft>
              <a:buSzPts val="1100"/>
              <a:buNone/>
            </a:pPr>
            <a:r>
              <a:t/>
            </a:r>
            <a:endParaRPr/>
          </a:p>
        </p:txBody>
      </p:sp>
      <p:sp>
        <p:nvSpPr>
          <p:cNvPr id="1690" name="Google Shape;1690;g2cb5aeddfe5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cb6a14a73e_5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정산정보가 등록되어 있지 않으면 안내 메시지와 등록 버튼</a:t>
            </a:r>
            <a:endParaRPr/>
          </a:p>
          <a:p>
            <a:pPr indent="0" lvl="0" marL="0" rtl="0" algn="l">
              <a:lnSpc>
                <a:spcPct val="100000"/>
              </a:lnSpc>
              <a:spcBef>
                <a:spcPts val="0"/>
              </a:spcBef>
              <a:spcAft>
                <a:spcPts val="0"/>
              </a:spcAft>
              <a:buSzPts val="1100"/>
              <a:buNone/>
            </a:pPr>
            <a:r>
              <a:rPr lang="en-US"/>
              <a:t> 그렇지 않으면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마지막으로 등록한 정산정보를 통해</a:t>
            </a:r>
            <a:endParaRPr/>
          </a:p>
          <a:p>
            <a:pPr indent="0" lvl="0" marL="0" rtl="0" algn="l">
              <a:lnSpc>
                <a:spcPct val="100000"/>
              </a:lnSpc>
              <a:spcBef>
                <a:spcPts val="0"/>
              </a:spcBef>
              <a:spcAft>
                <a:spcPts val="0"/>
              </a:spcAft>
              <a:buSzPts val="1100"/>
              <a:buNone/>
            </a:pPr>
            <a:r>
              <a:rPr lang="en-US"/>
              <a:t> 최소 1000원 ~ 보유 수익 중 정산하고자 하는 금액을 입력받고</a:t>
            </a:r>
            <a:endParaRPr/>
          </a:p>
          <a:p>
            <a:pPr indent="0" lvl="0" marL="0" rtl="0" algn="l">
              <a:lnSpc>
                <a:spcPct val="100000"/>
              </a:lnSpc>
              <a:spcBef>
                <a:spcPts val="0"/>
              </a:spcBef>
              <a:spcAft>
                <a:spcPts val="0"/>
              </a:spcAft>
              <a:buSzPts val="1100"/>
              <a:buNone/>
            </a:pPr>
            <a:r>
              <a:rPr lang="en-US"/>
              <a:t>요청할 수 있음</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입력 금액이 1000원 미만이라면 안내창</a:t>
            </a:r>
            <a:endParaRPr/>
          </a:p>
          <a:p>
            <a:pPr indent="-298450" lvl="0" marL="457200" rtl="0" algn="l">
              <a:lnSpc>
                <a:spcPct val="100000"/>
              </a:lnSpc>
              <a:spcBef>
                <a:spcPts val="0"/>
              </a:spcBef>
              <a:spcAft>
                <a:spcPts val="0"/>
              </a:spcAft>
              <a:buSzPts val="1100"/>
              <a:buChar char="-"/>
            </a:pPr>
            <a:r>
              <a:rPr lang="en-US"/>
              <a:t>보유 수익보다 더 큰 금액 입력시 안내창(서버에서도 검증함)</a:t>
            </a:r>
            <a:endParaRPr/>
          </a:p>
          <a:p>
            <a:pPr indent="-298450" lvl="0" marL="457200" rtl="0" algn="l">
              <a:lnSpc>
                <a:spcPct val="100000"/>
              </a:lnSpc>
              <a:spcBef>
                <a:spcPts val="0"/>
              </a:spcBef>
              <a:spcAft>
                <a:spcPts val="0"/>
              </a:spcAft>
              <a:buSzPts val="1100"/>
              <a:buChar char="-"/>
            </a:pPr>
            <a:r>
              <a:rPr lang="en-US"/>
              <a:t>검증 결과가 성공 시 정산 요청 정보가 테이블에 저장되고 관리자의 승인여부에 따라 처리될 수 있도록 함</a:t>
            </a:r>
            <a:endParaRPr/>
          </a:p>
          <a:p>
            <a:pPr indent="-298450" lvl="0" marL="457200" rtl="0" algn="l">
              <a:lnSpc>
                <a:spcPct val="100000"/>
              </a:lnSpc>
              <a:spcBef>
                <a:spcPts val="0"/>
              </a:spcBef>
              <a:spcAft>
                <a:spcPts val="0"/>
              </a:spcAft>
              <a:buSzPts val="1100"/>
              <a:buChar char="-"/>
            </a:pPr>
            <a:r>
              <a:rPr lang="en-US"/>
              <a:t>요청 정보는 정산 요청 내역에서 확인 가능</a:t>
            </a:r>
            <a:endParaRPr/>
          </a:p>
          <a:p>
            <a:pPr indent="-298450" lvl="0" marL="457200" rtl="0" algn="l">
              <a:lnSpc>
                <a:spcPct val="100000"/>
              </a:lnSpc>
              <a:spcBef>
                <a:spcPts val="0"/>
              </a:spcBef>
              <a:spcAft>
                <a:spcPts val="0"/>
              </a:spcAft>
              <a:buSzPts val="1100"/>
              <a:buChar char="-"/>
            </a:pPr>
            <a:r>
              <a:rPr lang="en-US"/>
              <a:t>수수료는 10퍼로 가정하고 사용자가 신청금액 입력시 자동으로 실제 출금액을 계산ㅂ하여 표시해줌</a:t>
            </a:r>
            <a:endParaRPr/>
          </a:p>
        </p:txBody>
      </p:sp>
      <p:sp>
        <p:nvSpPr>
          <p:cNvPr id="1706" name="Google Shape;1706;g2cb6a14a73e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cb5aeddfe5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정산정보가 등록되어 있지 않으면 안내 메시지와 등록 버튼</a:t>
            </a:r>
            <a:endParaRPr/>
          </a:p>
          <a:p>
            <a:pPr indent="0" lvl="0" marL="0" rtl="0" algn="l">
              <a:lnSpc>
                <a:spcPct val="100000"/>
              </a:lnSpc>
              <a:spcBef>
                <a:spcPts val="0"/>
              </a:spcBef>
              <a:spcAft>
                <a:spcPts val="0"/>
              </a:spcAft>
              <a:buSzPts val="1100"/>
              <a:buNone/>
            </a:pPr>
            <a:r>
              <a:rPr lang="en-US"/>
              <a:t> 그렇지 않으면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마지막으로 등록한 정산정보를 통해</a:t>
            </a:r>
            <a:endParaRPr/>
          </a:p>
          <a:p>
            <a:pPr indent="0" lvl="0" marL="0" rtl="0" algn="l">
              <a:lnSpc>
                <a:spcPct val="100000"/>
              </a:lnSpc>
              <a:spcBef>
                <a:spcPts val="0"/>
              </a:spcBef>
              <a:spcAft>
                <a:spcPts val="0"/>
              </a:spcAft>
              <a:buSzPts val="1100"/>
              <a:buNone/>
            </a:pPr>
            <a:r>
              <a:rPr lang="en-US"/>
              <a:t> 최소 1000원 ~ 보유 수익 중 정산하고자 하는 금액을 입력받고</a:t>
            </a:r>
            <a:endParaRPr/>
          </a:p>
          <a:p>
            <a:pPr indent="0" lvl="0" marL="0" rtl="0" algn="l">
              <a:lnSpc>
                <a:spcPct val="100000"/>
              </a:lnSpc>
              <a:spcBef>
                <a:spcPts val="0"/>
              </a:spcBef>
              <a:spcAft>
                <a:spcPts val="0"/>
              </a:spcAft>
              <a:buSzPts val="1100"/>
              <a:buNone/>
            </a:pPr>
            <a:r>
              <a:rPr lang="en-US"/>
              <a:t>요청할 수 있음</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입력 금액이 1000원 미만이라면 안내창</a:t>
            </a:r>
            <a:endParaRPr/>
          </a:p>
          <a:p>
            <a:pPr indent="-298450" lvl="0" marL="457200" rtl="0" algn="l">
              <a:lnSpc>
                <a:spcPct val="100000"/>
              </a:lnSpc>
              <a:spcBef>
                <a:spcPts val="0"/>
              </a:spcBef>
              <a:spcAft>
                <a:spcPts val="0"/>
              </a:spcAft>
              <a:buSzPts val="1100"/>
              <a:buChar char="-"/>
            </a:pPr>
            <a:r>
              <a:rPr lang="en-US"/>
              <a:t>보유 수익보다 더 큰 금액 입력시 안내창(서버에서도 검증함)</a:t>
            </a:r>
            <a:endParaRPr/>
          </a:p>
          <a:p>
            <a:pPr indent="-298450" lvl="0" marL="457200" rtl="0" algn="l">
              <a:lnSpc>
                <a:spcPct val="100000"/>
              </a:lnSpc>
              <a:spcBef>
                <a:spcPts val="0"/>
              </a:spcBef>
              <a:spcAft>
                <a:spcPts val="0"/>
              </a:spcAft>
              <a:buSzPts val="1100"/>
              <a:buChar char="-"/>
            </a:pPr>
            <a:r>
              <a:rPr lang="en-US"/>
              <a:t>검증 결과가 성공 시 정산 요청 정보가 테이블에 저장되고 관리자의 승인여부에 따라 처리될 수 있도록 함</a:t>
            </a:r>
            <a:endParaRPr/>
          </a:p>
          <a:p>
            <a:pPr indent="-298450" lvl="0" marL="457200" rtl="0" algn="l">
              <a:lnSpc>
                <a:spcPct val="100000"/>
              </a:lnSpc>
              <a:spcBef>
                <a:spcPts val="0"/>
              </a:spcBef>
              <a:spcAft>
                <a:spcPts val="0"/>
              </a:spcAft>
              <a:buSzPts val="1100"/>
              <a:buChar char="-"/>
            </a:pPr>
            <a:r>
              <a:rPr lang="en-US"/>
              <a:t>요청 정보는 정산 요청 내역에서 확인 가능</a:t>
            </a:r>
            <a:endParaRPr/>
          </a:p>
          <a:p>
            <a:pPr indent="-298450" lvl="0" marL="457200" rtl="0" algn="l">
              <a:lnSpc>
                <a:spcPct val="100000"/>
              </a:lnSpc>
              <a:spcBef>
                <a:spcPts val="0"/>
              </a:spcBef>
              <a:spcAft>
                <a:spcPts val="0"/>
              </a:spcAft>
              <a:buSzPts val="1100"/>
              <a:buChar char="-"/>
            </a:pPr>
            <a:r>
              <a:rPr lang="en-US"/>
              <a:t>수수료는 10퍼로 가정하고 사용자가 신청금액 입력시 자동으로 실제 출금액을 계산ㅂ하여 표시해줌</a:t>
            </a:r>
            <a:endParaRPr/>
          </a:p>
        </p:txBody>
      </p:sp>
      <p:sp>
        <p:nvSpPr>
          <p:cNvPr id="1719" name="Google Shape;1719;g2cb5aeddfe5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cc0972b174_17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8" name="Google Shape;1738;g2cc0972b174_17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cb812eca80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9" name="Google Shape;1749;g2cb812eca80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cc0972b174_17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정산 요청 정보를 표시함</a:t>
            </a:r>
            <a:endParaRPr/>
          </a:p>
          <a:p>
            <a:pPr indent="0" lvl="0" marL="0" rtl="0" algn="l">
              <a:lnSpc>
                <a:spcPct val="100000"/>
              </a:lnSpc>
              <a:spcBef>
                <a:spcPts val="0"/>
              </a:spcBef>
              <a:spcAft>
                <a:spcPts val="0"/>
              </a:spcAft>
              <a:buSzPts val="1100"/>
              <a:buNone/>
            </a:pPr>
            <a:r>
              <a:rPr lang="en-US"/>
              <a:t>대기, 승인, 반려 상태로 구성되며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승인시에는 처리일이</a:t>
            </a:r>
            <a:endParaRPr/>
          </a:p>
          <a:p>
            <a:pPr indent="0" lvl="0" marL="0" rtl="0" algn="l">
              <a:lnSpc>
                <a:spcPct val="100000"/>
              </a:lnSpc>
              <a:spcBef>
                <a:spcPts val="0"/>
              </a:spcBef>
              <a:spcAft>
                <a:spcPts val="0"/>
              </a:spcAft>
              <a:buSzPts val="1100"/>
              <a:buNone/>
            </a:pPr>
            <a:r>
              <a:rPr lang="en-US"/>
              <a:t>반려시에는 반려사유가 함께 표시됨</a:t>
            </a:r>
            <a:endParaRPr/>
          </a:p>
        </p:txBody>
      </p:sp>
      <p:sp>
        <p:nvSpPr>
          <p:cNvPr id="1760" name="Google Shape;1760;g2cc0972b174_17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cc0972b174_26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정산 요청 정보를 표시함</a:t>
            </a:r>
            <a:endParaRPr/>
          </a:p>
          <a:p>
            <a:pPr indent="0" lvl="0" marL="0" rtl="0" algn="l">
              <a:lnSpc>
                <a:spcPct val="100000"/>
              </a:lnSpc>
              <a:spcBef>
                <a:spcPts val="0"/>
              </a:spcBef>
              <a:spcAft>
                <a:spcPts val="0"/>
              </a:spcAft>
              <a:buSzPts val="1100"/>
              <a:buNone/>
            </a:pPr>
            <a:r>
              <a:rPr lang="en-US"/>
              <a:t>대기, 승인, 반려 상태로 구성되며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승인시에는 처리일이</a:t>
            </a:r>
            <a:endParaRPr/>
          </a:p>
          <a:p>
            <a:pPr indent="0" lvl="0" marL="0" rtl="0" algn="l">
              <a:lnSpc>
                <a:spcPct val="100000"/>
              </a:lnSpc>
              <a:spcBef>
                <a:spcPts val="0"/>
              </a:spcBef>
              <a:spcAft>
                <a:spcPts val="0"/>
              </a:spcAft>
              <a:buSzPts val="1100"/>
              <a:buNone/>
            </a:pPr>
            <a:r>
              <a:rPr lang="en-US"/>
              <a:t>반려시에는 반려사유가 함께 표시됨</a:t>
            </a:r>
            <a:endParaRPr/>
          </a:p>
        </p:txBody>
      </p:sp>
      <p:sp>
        <p:nvSpPr>
          <p:cNvPr id="1771" name="Google Shape;1771;g2cc0972b174_26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b1e2fb19c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2cb1e2fb19c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0" name="Google Shape;17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cbeafab3c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6" name="Google Shape;1786;g2cbeafab3c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cb6a14a73e_3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이상 </a:t>
            </a:r>
            <a:r>
              <a:rPr lang="en-US">
                <a:solidFill>
                  <a:schemeClr val="dk1"/>
                </a:solidFill>
              </a:rPr>
              <a:t>모두가 작가이며 독자가 되는 아이디어 공간 아이디어 펜슬의</a:t>
            </a:r>
            <a:r>
              <a:rPr lang="en-US"/>
              <a:t> 발표를 마치겠습니다. 들어주셔서 감사합니다.</a:t>
            </a:r>
            <a:endParaRPr/>
          </a:p>
        </p:txBody>
      </p:sp>
      <p:sp>
        <p:nvSpPr>
          <p:cNvPr id="1792" name="Google Shape;1792;g2cb6a14a73e_3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cb6a14a73e_3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g2cb6a14a73e_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b1e2fb19c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2cb1e2fb19c_2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b1e2fb19c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2cb1e2fb19c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beafab3c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2cbeafab3c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b812eca80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g2cb812eca80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c0972b174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2cc0972b174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b1e2fb19c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2cb1e2fb19c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b1e2fb19c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2cb1e2fb19c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cb1e2fb19c_3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2cb1e2fb19c_3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b1e2fb19c_3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2cb1e2fb19c_3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b1e2fb19c_3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2cb1e2fb19c_3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b1e2fb19c_3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cb1e2fb19c_3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b1e2fb19c_3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g2cb1e2fb19c_3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b1e2fb19c_3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2cb1e2fb19c_3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b1e2fb19c_3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g2cb1e2fb19c_3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b1e2fb19c_3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g2cb1e2fb19c_3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b812eca8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cb812eca8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cc0972b174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2cc0972b174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cc0972b17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cc0972b174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cc0972b174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cc0972b174_9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cc0972b174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2cc0972b174_9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cc0972b174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2cc0972b174_9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cc0972b174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2cc0972b174_9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cc0972b174_9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2cc0972b174_9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cc0972b174_9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2cc0972b174_9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cc0972b174_9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2cc0972b174_9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c0972b174_9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2cc0972b174_9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cc0972b174_9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cc0972b174_9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cc0972b174_9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cc0972b174_9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c0972b174_1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g2cc0972b174_1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c0972b174_14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cc0972b174_14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cc0972b174_14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2cc0972b174_14_5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cc0972b174_14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cc0972b174_14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cc0972b174_14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cc0972b174_14_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c0972b174_14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cc0972b174_14_5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cc0972b174_14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2cc0972b174_14_5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cc0972b174_14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2cc0972b174_14_5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b1e2fb19c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g2cb1e2fb19c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cc0972b174_14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2cc0972b174_14_6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cc0972b174_14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cc0972b174_14_6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cc0972b174_14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cc0972b174_14_6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cc0972b174_14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2cc0972b174_14_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cc0972b174_14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2cc0972b174_14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cc0972b174_14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cc0972b174_14_6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cc0972b174_14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cc0972b174_14_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cc0972b174_14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2cc0972b174_14_7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cc0972b174_14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2cc0972b174_14_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cc0972b174_14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2cc0972b174_14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b6a14a73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2cb6a14a73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cc0972b174_14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2cc0972b174_14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cc0972b174_14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2cc0972b174_14_7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cc0972b174_14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2cc0972b174_14_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cc0972b174_14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g2cc0972b174_14_7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cc0972b174_14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2cc0972b174_14_7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cc0972b174_14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cc0972b174_14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cc0972b174_14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2cc0972b174_14_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cc0972b174_14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2cc0972b174_14_8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cc0972b174_14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2cc0972b174_14_8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cc0972b174_14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2cc0972b174_14_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cc0972b174_14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2cc0972b174_14_8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cc0972b174_14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2cc0972b174_14_8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c0972b174_14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2cc0972b174_14_8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cc0972b174_14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2cc0972b174_14_8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cc0972b174_14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2cc0972b174_14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cc0972b174_14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2cc0972b174_14_9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cc0972b174_14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2cc0972b174_14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cc0972b174_14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2cc0972b174_14_9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cc0972b174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5" name="Google Shape;1305;g2cc0972b174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cb611f82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6" name="Google Shape;1316;g2cb611f824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b812eca80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g2cb812eca80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cb611f824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5" name="Google Shape;1335;g2cb611f824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cc0972b174_2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0" name="Google Shape;1350;g2cc0972b174_2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cc0972b174_2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4" name="Google Shape;1364;g2cc0972b174_2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cb611f824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8" name="Google Shape;1378;g2cb611f824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cc0972b174_2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8" name="Google Shape;1388;g2cc0972b174_2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cc0972b174_2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2" name="Google Shape;1402;g2cc0972b174_2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cb611f8245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9" name="Google Shape;1419;g2cb611f8245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cb611f824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2" name="Google Shape;1432;g2cb611f8245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cb611f8245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9" name="Google Shape;1449;g2cb611f8245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cb611f824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9" name="Google Shape;1469;g2cb611f8245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b1e2fb19c_2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2cb1e2fb19c_2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cb6a14a73e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2" name="Google Shape;1492;g2cb6a14a73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cb6a14a73e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3" name="Google Shape;1513;g2cb6a14a73e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cb5aeddfe5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3" name="Google Shape;1533;g2cb5aeddfe5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cb1e2fb19c_2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7" name="Google Shape;1547;g2cb1e2fb19c_2_3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cc0972b174_1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3" name="Google Shape;1573;g2cc0972b174_1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cc0972b174_1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4" name="Google Shape;1594;g2cc0972b174_1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cb5aeddfe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1" name="Google Shape;1601;g2cb5aeddfe5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cb5aeddfe5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개선점</a:t>
            </a:r>
            <a:endParaRPr/>
          </a:p>
          <a:p>
            <a:pPr indent="0" lvl="0" marL="0" rtl="0" algn="l">
              <a:lnSpc>
                <a:spcPct val="100000"/>
              </a:lnSpc>
              <a:spcBef>
                <a:spcPts val="0"/>
              </a:spcBef>
              <a:spcAft>
                <a:spcPts val="0"/>
              </a:spcAft>
              <a:buSzPts val="1100"/>
              <a:buNone/>
            </a:pPr>
            <a:r>
              <a:rPr lang="en-US"/>
              <a:t>포인트 충전 정보검증ㄷ</a:t>
            </a:r>
            <a:endParaRPr/>
          </a:p>
          <a:p>
            <a:pPr indent="0" lvl="0" marL="0" rtl="0" algn="l">
              <a:lnSpc>
                <a:spcPct val="100000"/>
              </a:lnSpc>
              <a:spcBef>
                <a:spcPts val="0"/>
              </a:spcBef>
              <a:spcAft>
                <a:spcPts val="0"/>
              </a:spcAft>
              <a:buSzPts val="1100"/>
              <a:buNone/>
            </a:pPr>
            <a:r>
              <a:rPr lang="en-US"/>
              <a:t>트랜잰션 실행 중 예외 발생 시 결제 취소 처리가 필요</a:t>
            </a:r>
            <a:endParaRPr/>
          </a:p>
        </p:txBody>
      </p:sp>
      <p:sp>
        <p:nvSpPr>
          <p:cNvPr id="1617" name="Google Shape;1617;g2cb5aeddfe5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cb5aeddfe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2" name="Google Shape;1632;g2cb5aeddfe5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cb5aeddfe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필터링 기능 필요</a:t>
            </a:r>
            <a:endParaRPr/>
          </a:p>
          <a:p>
            <a:pPr indent="-298450" lvl="0" marL="457200" rtl="0" algn="l">
              <a:lnSpc>
                <a:spcPct val="100000"/>
              </a:lnSpc>
              <a:spcBef>
                <a:spcPts val="0"/>
              </a:spcBef>
              <a:spcAft>
                <a:spcPts val="0"/>
              </a:spcAft>
              <a:buSzPts val="1100"/>
              <a:buChar char="-"/>
            </a:pPr>
            <a:r>
              <a:rPr lang="en-US"/>
              <a:t>분류(포스트, 멤버십) 기능</a:t>
            </a:r>
            <a:endParaRPr/>
          </a:p>
          <a:p>
            <a:pPr indent="-298450" lvl="0" marL="457200" rtl="0" algn="l">
              <a:lnSpc>
                <a:spcPct val="100000"/>
              </a:lnSpc>
              <a:spcBef>
                <a:spcPts val="0"/>
              </a:spcBef>
              <a:spcAft>
                <a:spcPts val="0"/>
              </a:spcAft>
              <a:buSzPts val="1100"/>
              <a:buChar char="-"/>
            </a:pPr>
            <a:r>
              <a:t/>
            </a:r>
            <a:endParaRPr/>
          </a:p>
        </p:txBody>
      </p:sp>
      <p:sp>
        <p:nvSpPr>
          <p:cNvPr id="1643" name="Google Shape;1643;g2cb5aeddfe5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0" name="Google Shape;70;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2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82" name="Google Shape;8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g2cc0972b174_14_94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g2cc0972b174_14_94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g2cc0972b174_14_9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g2cc0972b174_14_95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g2cc0972b174_14_95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8" name="Google Shape;98;g2cc0972b174_14_95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g2cc0972b174_14_95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2cc0972b174_14_95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g2cc0972b174_14_95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g2cc0972b174_14_958"/>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4" name="Google Shape;104;g2cc0972b174_14_9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g2cc0972b174_14_9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g2cc0972b174_14_9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g2cc0972b174_14_96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g2cc0972b174_14_964"/>
          <p:cNvSpPr/>
          <p:nvPr>
            <p:ph idx="2" type="pic"/>
          </p:nvPr>
        </p:nvSpPr>
        <p:spPr>
          <a:xfrm>
            <a:off x="1792288" y="612775"/>
            <a:ext cx="5486400" cy="4114800"/>
          </a:xfrm>
          <a:prstGeom prst="rect">
            <a:avLst/>
          </a:prstGeom>
          <a:noFill/>
          <a:ln>
            <a:noFill/>
          </a:ln>
        </p:spPr>
      </p:sp>
      <p:sp>
        <p:nvSpPr>
          <p:cNvPr id="110" name="Google Shape;110;g2cc0972b174_14_96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1" name="Google Shape;111;g2cc0972b174_14_9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g2cc0972b174_14_9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g2cc0972b174_14_9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4" name="Shape 114"/>
        <p:cNvGrpSpPr/>
        <p:nvPr/>
      </p:nvGrpSpPr>
      <p:grpSpPr>
        <a:xfrm>
          <a:off x="0" y="0"/>
          <a:ext cx="0" cy="0"/>
          <a:chOff x="0" y="0"/>
          <a:chExt cx="0" cy="0"/>
        </a:xfrm>
      </p:grpSpPr>
      <p:sp>
        <p:nvSpPr>
          <p:cNvPr id="115" name="Google Shape;115;g2cc0972b174_14_97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g2cc0972b174_14_97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17" name="Google Shape;117;g2cc0972b174_14_97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8" name="Google Shape;118;g2cc0972b174_14_97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g2cc0972b174_14_97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g2cc0972b174_14_9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g2cc0972b174_14_97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g2cc0972b174_14_97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g2cc0972b174_14_97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g2cc0972b174_14_97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6" name="Shape 126"/>
        <p:cNvGrpSpPr/>
        <p:nvPr/>
      </p:nvGrpSpPr>
      <p:grpSpPr>
        <a:xfrm>
          <a:off x="0" y="0"/>
          <a:ext cx="0" cy="0"/>
          <a:chOff x="0" y="0"/>
          <a:chExt cx="0" cy="0"/>
        </a:xfrm>
      </p:grpSpPr>
      <p:sp>
        <p:nvSpPr>
          <p:cNvPr id="127" name="Google Shape;127;g2cc0972b174_14_98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g2cc0972b174_14_98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9" name="Google Shape;129;g2cc0972b174_14_98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30" name="Google Shape;130;g2cc0972b174_14_98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31" name="Google Shape;131;g2cc0972b174_14_98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32" name="Google Shape;132;g2cc0972b174_14_98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3" name="Google Shape;133;g2cc0972b174_14_98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g2cc0972b174_14_98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5" name="Shape 15"/>
        <p:cNvGrpSpPr/>
        <p:nvPr/>
      </p:nvGrpSpPr>
      <p:grpSpPr>
        <a:xfrm>
          <a:off x="0" y="0"/>
          <a:ext cx="0" cy="0"/>
          <a:chOff x="0" y="0"/>
          <a:chExt cx="0" cy="0"/>
        </a:xfrm>
      </p:grpSpPr>
      <p:sp>
        <p:nvSpPr>
          <p:cNvPr id="16" name="Google Shape;16;g2cb6a14a73e_3_192"/>
          <p:cNvSpPr txBox="1"/>
          <p:nvPr/>
        </p:nvSpPr>
        <p:spPr>
          <a:xfrm>
            <a:off x="14986137" y="9863861"/>
            <a:ext cx="3297300" cy="354000"/>
          </a:xfrm>
          <a:prstGeom prst="rect">
            <a:avLst/>
          </a:prstGeom>
          <a:noFill/>
          <a:ln>
            <a:noFill/>
          </a:ln>
        </p:spPr>
        <p:txBody>
          <a:bodyPr anchorCtr="0" anchor="t" bIns="68550" lIns="137150" spcFirstLastPara="1" rIns="137150" wrap="square" tIns="68550">
            <a:sp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 name="Google Shape;17;g2cb6a14a73e_3_192"/>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g2cb6a14a73e_3_192"/>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2cb6a14a73e_3_192"/>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Noto Sans KR"/>
                <a:ea typeface="Noto Sans KR"/>
                <a:cs typeface="Noto Sans KR"/>
                <a:sym typeface="Noto Sans K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g2cc0972b174_14_99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g2cc0972b174_14_992"/>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8" name="Google Shape;138;g2cc0972b174_14_992"/>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9" name="Google Shape;139;g2cc0972b174_14_99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g2cc0972b174_14_99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g2cc0972b174_14_99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g2cc0972b174_14_99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g2cc0972b174_14_99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45" name="Google Shape;145;g2cc0972b174_14_9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g2cc0972b174_14_9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g2cc0972b174_14_99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8" name="Shape 148"/>
        <p:cNvGrpSpPr/>
        <p:nvPr/>
      </p:nvGrpSpPr>
      <p:grpSpPr>
        <a:xfrm>
          <a:off x="0" y="0"/>
          <a:ext cx="0" cy="0"/>
          <a:chOff x="0" y="0"/>
          <a:chExt cx="0" cy="0"/>
        </a:xfrm>
      </p:grpSpPr>
      <p:sp>
        <p:nvSpPr>
          <p:cNvPr id="149" name="Google Shape;149;g2cc0972b174_14_100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g2cc0972b174_14_10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1" name="Google Shape;151;g2cc0972b174_14_100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2" name="Google Shape;152;g2cc0972b174_14_100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g2cc0972b174_14_10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g2cc0972b174_14_101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g2cc0972b174_14_10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57" name="Google Shape;157;g2cc0972b174_14_10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g2cc0972b174_14_10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g2cc0972b174_14_10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Noto Sans KR"/>
              <a:ea typeface="Noto Sans KR"/>
              <a:cs typeface="Noto Sans KR"/>
              <a:sym typeface="Noto Sans K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60" name="Shape 160"/>
        <p:cNvGrpSpPr/>
        <p:nvPr/>
      </p:nvGrpSpPr>
      <p:grpSpPr>
        <a:xfrm>
          <a:off x="0" y="0"/>
          <a:ext cx="0" cy="0"/>
          <a:chOff x="0" y="0"/>
          <a:chExt cx="0" cy="0"/>
        </a:xfrm>
      </p:grpSpPr>
      <p:sp>
        <p:nvSpPr>
          <p:cNvPr id="161" name="Google Shape;161;g2cc0972b174_14_1017"/>
          <p:cNvSpPr txBox="1"/>
          <p:nvPr/>
        </p:nvSpPr>
        <p:spPr>
          <a:xfrm>
            <a:off x="14986137" y="9863861"/>
            <a:ext cx="3297300" cy="354000"/>
          </a:xfrm>
          <a:prstGeom prst="rect">
            <a:avLst/>
          </a:prstGeom>
          <a:noFill/>
          <a:ln>
            <a:noFill/>
          </a:ln>
        </p:spPr>
        <p:txBody>
          <a:bodyPr anchorCtr="0" anchor="t" bIns="68550" lIns="137150" spcFirstLastPara="1" rIns="137150" wrap="square" tIns="68550">
            <a:spAutoFit/>
          </a:bodyPr>
          <a:lstStyle/>
          <a:p>
            <a:pPr indent="0" lvl="0" marL="0" marR="0" rtl="0" algn="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g2cc0972b174_14_1017"/>
          <p:cNvSpPr txBox="1"/>
          <p:nvPr>
            <p:ph idx="10" type="dt"/>
          </p:nvPr>
        </p:nvSpPr>
        <p:spPr>
          <a:xfrm>
            <a:off x="1257300" y="9534525"/>
            <a:ext cx="4114800" cy="547800"/>
          </a:xfrm>
          <a:prstGeom prst="rect">
            <a:avLst/>
          </a:prstGeom>
          <a:noFill/>
          <a:ln>
            <a:noFill/>
          </a:ln>
        </p:spPr>
        <p:txBody>
          <a:bodyPr anchorCtr="0" anchor="ctr" bIns="68550" lIns="137150" spcFirstLastPara="1" rIns="137150" wrap="square" tIns="6855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g2cc0972b174_14_1017"/>
          <p:cNvSpPr txBox="1"/>
          <p:nvPr>
            <p:ph idx="11" type="ftr"/>
          </p:nvPr>
        </p:nvSpPr>
        <p:spPr>
          <a:xfrm>
            <a:off x="6057900" y="9534525"/>
            <a:ext cx="6172200" cy="547800"/>
          </a:xfrm>
          <a:prstGeom prst="rect">
            <a:avLst/>
          </a:prstGeom>
          <a:noFill/>
          <a:ln>
            <a:noFill/>
          </a:ln>
        </p:spPr>
        <p:txBody>
          <a:bodyPr anchorCtr="0" anchor="ctr" bIns="68550" lIns="137150" spcFirstLastPara="1" rIns="137150" wrap="square" tIns="6855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4" name="Google Shape;164;g2cc0972b174_14_1017"/>
          <p:cNvSpPr txBox="1"/>
          <p:nvPr>
            <p:ph idx="12" type="sldNum"/>
          </p:nvPr>
        </p:nvSpPr>
        <p:spPr>
          <a:xfrm>
            <a:off x="12915900" y="9534525"/>
            <a:ext cx="4114800" cy="547800"/>
          </a:xfrm>
          <a:prstGeom prst="rect">
            <a:avLst/>
          </a:prstGeom>
          <a:noFill/>
          <a:ln>
            <a:noFill/>
          </a:ln>
        </p:spPr>
        <p:txBody>
          <a:bodyPr anchorCtr="0" anchor="ctr" bIns="68550" lIns="137150" spcFirstLastPara="1" rIns="137150" wrap="square" tIns="685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 name="Shape 20"/>
        <p:cNvGrpSpPr/>
        <p:nvPr/>
      </p:nvGrpSpPr>
      <p:grpSpPr>
        <a:xfrm>
          <a:off x="0" y="0"/>
          <a:ext cx="0" cy="0"/>
          <a:chOff x="0" y="0"/>
          <a:chExt cx="0" cy="0"/>
        </a:xfrm>
      </p:grpSpPr>
      <p:sp>
        <p:nvSpPr>
          <p:cNvPr id="21" name="Google Shape;21;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 name="Shape 26"/>
        <p:cNvGrpSpPr/>
        <p:nvPr/>
      </p:nvGrpSpPr>
      <p:grpSpPr>
        <a:xfrm>
          <a:off x="0" y="0"/>
          <a:ext cx="0" cy="0"/>
          <a:chOff x="0" y="0"/>
          <a:chExt cx="0" cy="0"/>
        </a:xfrm>
      </p:grpSpPr>
      <p:sp>
        <p:nvSpPr>
          <p:cNvPr id="27" name="Google Shape;27;p2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1"/>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 name="Shape 32"/>
        <p:cNvGrpSpPr/>
        <p:nvPr/>
      </p:nvGrpSpPr>
      <p:grpSpPr>
        <a:xfrm>
          <a:off x="0" y="0"/>
          <a:ext cx="0" cy="0"/>
          <a:chOff x="0" y="0"/>
          <a:chExt cx="0" cy="0"/>
        </a:xfrm>
      </p:grpSpPr>
      <p:sp>
        <p:nvSpPr>
          <p:cNvPr id="33" name="Google Shape;33;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2"/>
          <p:cNvSpPr/>
          <p:nvPr>
            <p:ph idx="2" type="pic"/>
          </p:nvPr>
        </p:nvSpPr>
        <p:spPr>
          <a:xfrm>
            <a:off x="1792288" y="612775"/>
            <a:ext cx="5486400" cy="4114800"/>
          </a:xfrm>
          <a:prstGeom prst="rect">
            <a:avLst/>
          </a:prstGeom>
          <a:noFill/>
          <a:ln>
            <a:noFill/>
          </a:ln>
        </p:spPr>
      </p:sp>
      <p:sp>
        <p:nvSpPr>
          <p:cNvPr id="35" name="Google Shape;35;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6" name="Google Shape;3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id="40" name="Google Shape;40;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2" name="Google Shape;42;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3" name="Google Shape;43;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2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2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4" name="Google Shape;54;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5" name="Google Shape;55;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6" name="Google Shape;56;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7" name="Google Shape;5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2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3" name="Google Shape;63;p2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4" name="Google Shape;6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1pPr>
            <a:lvl2pPr indent="0" lvl="1"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2pPr>
            <a:lvl3pPr indent="0" lvl="2"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3pPr>
            <a:lvl4pPr indent="0" lvl="3"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4pPr>
            <a:lvl5pPr indent="0" lvl="4"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5pPr>
            <a:lvl6pPr indent="0" lvl="5"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6pPr>
            <a:lvl7pPr indent="0" lvl="6"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7pPr>
            <a:lvl8pPr indent="0" lvl="7"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8pPr>
            <a:lvl9pPr indent="0" lvl="8" marL="0" marR="0" algn="r">
              <a:lnSpc>
                <a:spcPct val="100000"/>
              </a:lnSpc>
              <a:spcBef>
                <a:spcPts val="0"/>
              </a:spcBef>
              <a:spcAft>
                <a:spcPts val="0"/>
              </a:spcAft>
              <a:buClr>
                <a:srgbClr val="898989"/>
              </a:buClr>
              <a:buSzPts val="1200"/>
              <a:buFont typeface="Calibri"/>
              <a:buNone/>
              <a:defRPr i="0" sz="1200" u="none" cap="none" strike="noStrike">
                <a:solidFill>
                  <a:srgbClr val="89898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Noto Sans KR"/>
              <a:buNone/>
              <a:defRPr i="0" sz="4400" u="none" cap="none" strike="noStrike">
                <a:solidFill>
                  <a:schemeClr val="dk1"/>
                </a:solidFill>
                <a:latin typeface="Noto Sans KR"/>
                <a:ea typeface="Noto Sans KR"/>
                <a:cs typeface="Noto Sans KR"/>
                <a:sym typeface="Noto Sans KR"/>
              </a:defRPr>
            </a:lvl1pPr>
            <a:lvl2pPr lvl="1"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2pPr>
            <a:lvl3pPr lvl="2"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3pPr>
            <a:lvl4pPr lvl="3"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4pPr>
            <a:lvl5pPr lvl="4"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5pPr>
            <a:lvl6pPr lvl="5"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6pPr>
            <a:lvl7pPr lvl="6"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7pPr>
            <a:lvl8pPr lvl="7"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8pPr>
            <a:lvl9pPr lvl="8" marR="0" rtl="0" algn="l">
              <a:lnSpc>
                <a:spcPct val="100000"/>
              </a:lnSpc>
              <a:spcBef>
                <a:spcPts val="0"/>
              </a:spcBef>
              <a:spcAft>
                <a:spcPts val="0"/>
              </a:spcAft>
              <a:buClr>
                <a:srgbClr val="000000"/>
              </a:buClr>
              <a:buSzPts val="1400"/>
              <a:buFont typeface="Noto Sans KR"/>
              <a:buNone/>
              <a:defRPr i="0" sz="1800" u="none" cap="none" strike="noStrike">
                <a:solidFill>
                  <a:srgbClr val="000000"/>
                </a:solidFill>
                <a:latin typeface="Noto Sans KR"/>
                <a:ea typeface="Noto Sans KR"/>
                <a:cs typeface="Noto Sans KR"/>
                <a:sym typeface="Noto Sans KR"/>
              </a:defRPr>
            </a:lvl9pPr>
          </a:lstStyle>
          <a:p/>
        </p:txBody>
      </p:sp>
      <p:sp>
        <p:nvSpPr>
          <p:cNvPr id="7" name="Google Shape;7;p1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Noto Sans KR"/>
              <a:buChar char="•"/>
              <a:defRPr i="0" sz="3200" u="none" cap="none" strike="noStrike">
                <a:solidFill>
                  <a:schemeClr val="dk1"/>
                </a:solidFill>
                <a:latin typeface="Noto Sans KR"/>
                <a:ea typeface="Noto Sans KR"/>
                <a:cs typeface="Noto Sans KR"/>
                <a:sym typeface="Noto Sans KR"/>
              </a:defRPr>
            </a:lvl1pPr>
            <a:lvl2pPr indent="-406400" lvl="1" marL="914400" marR="0" rtl="0" algn="l">
              <a:lnSpc>
                <a:spcPct val="100000"/>
              </a:lnSpc>
              <a:spcBef>
                <a:spcPts val="560"/>
              </a:spcBef>
              <a:spcAft>
                <a:spcPts val="0"/>
              </a:spcAft>
              <a:buClr>
                <a:schemeClr val="dk1"/>
              </a:buClr>
              <a:buSzPts val="2800"/>
              <a:buFont typeface="Noto Sans KR"/>
              <a:buChar char="–"/>
              <a:defRPr i="0" sz="2800" u="none" cap="none" strike="noStrike">
                <a:solidFill>
                  <a:schemeClr val="dk1"/>
                </a:solidFill>
                <a:latin typeface="Noto Sans KR"/>
                <a:ea typeface="Noto Sans KR"/>
                <a:cs typeface="Noto Sans KR"/>
                <a:sym typeface="Noto Sans KR"/>
              </a:defRPr>
            </a:lvl2pPr>
            <a:lvl3pPr indent="-381000" lvl="2" marL="1371600" marR="0" rtl="0" algn="l">
              <a:lnSpc>
                <a:spcPct val="100000"/>
              </a:lnSpc>
              <a:spcBef>
                <a:spcPts val="480"/>
              </a:spcBef>
              <a:spcAft>
                <a:spcPts val="0"/>
              </a:spcAft>
              <a:buClr>
                <a:schemeClr val="dk1"/>
              </a:buClr>
              <a:buSzPts val="2400"/>
              <a:buFont typeface="Noto Sans KR"/>
              <a:buChar char="•"/>
              <a:defRPr i="0" sz="2400" u="none" cap="none" strike="noStrike">
                <a:solidFill>
                  <a:schemeClr val="dk1"/>
                </a:solidFill>
                <a:latin typeface="Noto Sans KR"/>
                <a:ea typeface="Noto Sans KR"/>
                <a:cs typeface="Noto Sans KR"/>
                <a:sym typeface="Noto Sans KR"/>
              </a:defRPr>
            </a:lvl3pPr>
            <a:lvl4pPr indent="-355600" lvl="3" marL="18288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4pPr>
            <a:lvl5pPr indent="-355600" lvl="4" marL="22860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5pPr>
            <a:lvl6pPr indent="-355600" lvl="5" marL="27432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6pPr>
            <a:lvl7pPr indent="-355600" lvl="6" marL="32004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7pPr>
            <a:lvl8pPr indent="-355600" lvl="7" marL="36576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8pPr>
            <a:lvl9pPr indent="-355600" lvl="8" marL="4114800" marR="0" rtl="0" algn="l">
              <a:lnSpc>
                <a:spcPct val="100000"/>
              </a:lnSpc>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Noto Sans KR"/>
              <a:buNone/>
              <a:defRPr i="0" sz="1200" u="none" cap="none" strike="noStrike">
                <a:solidFill>
                  <a:srgbClr val="898989"/>
                </a:solidFill>
                <a:latin typeface="Noto Sans KR"/>
                <a:ea typeface="Noto Sans KR"/>
                <a:cs typeface="Noto Sans KR"/>
                <a:sym typeface="Noto Sans KR"/>
              </a:defRPr>
            </a:lvl1pPr>
            <a:lvl2pPr lvl="1"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2pPr>
            <a:lvl3pPr lvl="2"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3pPr>
            <a:lvl4pPr lvl="3"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4pPr>
            <a:lvl5pPr lvl="4"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5pPr>
            <a:lvl6pPr lvl="5"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6pPr>
            <a:lvl7pPr lvl="6"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7pPr>
            <a:lvl8pPr lvl="7"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8pPr>
            <a:lvl9pPr lvl="8"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1pPr>
            <a:lvl2pPr lvl="1"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2pPr>
            <a:lvl3pPr lvl="2"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3pPr>
            <a:lvl4pPr lvl="3"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4pPr>
            <a:lvl5pPr lvl="4"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5pPr>
            <a:lvl6pPr lvl="5"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6pPr>
            <a:lvl7pPr lvl="6"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7pPr>
            <a:lvl8pPr lvl="7"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8pPr>
            <a:lvl9pPr lvl="8" marR="0" rtl="0" algn="l">
              <a:lnSpc>
                <a:spcPct val="100000"/>
              </a:lnSpc>
              <a:spcBef>
                <a:spcPts val="0"/>
              </a:spcBef>
              <a:spcAft>
                <a:spcPts val="0"/>
              </a:spcAft>
              <a:buClr>
                <a:srgbClr val="000000"/>
              </a:buClr>
              <a:buSzPts val="1400"/>
              <a:buFont typeface="Noto Sans KR"/>
              <a:buNone/>
              <a:defRPr i="0" sz="1800" u="none" cap="none" strike="noStrike">
                <a:solidFill>
                  <a:schemeClr val="dk1"/>
                </a:solidFill>
                <a:latin typeface="Noto Sans KR"/>
                <a:ea typeface="Noto Sans KR"/>
                <a:cs typeface="Noto Sans KR"/>
                <a:sym typeface="Noto Sans KR"/>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1pPr>
            <a:lvl2pPr indent="0" lvl="1"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2pPr>
            <a:lvl3pPr indent="0" lvl="2"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3pPr>
            <a:lvl4pPr indent="0" lvl="3"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4pPr>
            <a:lvl5pPr indent="0" lvl="4"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5pPr>
            <a:lvl6pPr indent="0" lvl="5"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6pPr>
            <a:lvl7pPr indent="0" lvl="6"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7pPr>
            <a:lvl8pPr indent="0" lvl="7"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8pPr>
            <a:lvl9pPr indent="0" lvl="8"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g2cc0972b174_14_94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Noto Sans KR"/>
              <a:buNone/>
              <a:defRPr i="0" sz="4400" u="none" cap="none" strike="noStrike">
                <a:solidFill>
                  <a:schemeClr val="dk1"/>
                </a:solidFill>
                <a:latin typeface="Noto Sans KR"/>
                <a:ea typeface="Noto Sans KR"/>
                <a:cs typeface="Noto Sans KR"/>
                <a:sym typeface="Noto Sans KR"/>
              </a:defRPr>
            </a:lvl1pPr>
            <a:lvl2pPr lvl="1" rtl="0">
              <a:spcBef>
                <a:spcPts val="0"/>
              </a:spcBef>
              <a:spcAft>
                <a:spcPts val="0"/>
              </a:spcAft>
              <a:buSzPts val="1400"/>
              <a:buFont typeface="Noto Sans KR"/>
              <a:buNone/>
              <a:defRPr sz="1800">
                <a:latin typeface="Noto Sans KR"/>
                <a:ea typeface="Noto Sans KR"/>
                <a:cs typeface="Noto Sans KR"/>
                <a:sym typeface="Noto Sans KR"/>
              </a:defRPr>
            </a:lvl2pPr>
            <a:lvl3pPr lvl="2" rtl="0">
              <a:spcBef>
                <a:spcPts val="0"/>
              </a:spcBef>
              <a:spcAft>
                <a:spcPts val="0"/>
              </a:spcAft>
              <a:buSzPts val="1400"/>
              <a:buFont typeface="Noto Sans KR"/>
              <a:buNone/>
              <a:defRPr sz="1800">
                <a:latin typeface="Noto Sans KR"/>
                <a:ea typeface="Noto Sans KR"/>
                <a:cs typeface="Noto Sans KR"/>
                <a:sym typeface="Noto Sans KR"/>
              </a:defRPr>
            </a:lvl3pPr>
            <a:lvl4pPr lvl="3" rtl="0">
              <a:spcBef>
                <a:spcPts val="0"/>
              </a:spcBef>
              <a:spcAft>
                <a:spcPts val="0"/>
              </a:spcAft>
              <a:buSzPts val="1400"/>
              <a:buFont typeface="Noto Sans KR"/>
              <a:buNone/>
              <a:defRPr sz="1800">
                <a:latin typeface="Noto Sans KR"/>
                <a:ea typeface="Noto Sans KR"/>
                <a:cs typeface="Noto Sans KR"/>
                <a:sym typeface="Noto Sans KR"/>
              </a:defRPr>
            </a:lvl4pPr>
            <a:lvl5pPr lvl="4" rtl="0">
              <a:spcBef>
                <a:spcPts val="0"/>
              </a:spcBef>
              <a:spcAft>
                <a:spcPts val="0"/>
              </a:spcAft>
              <a:buSzPts val="1400"/>
              <a:buFont typeface="Noto Sans KR"/>
              <a:buNone/>
              <a:defRPr sz="1800">
                <a:latin typeface="Noto Sans KR"/>
                <a:ea typeface="Noto Sans KR"/>
                <a:cs typeface="Noto Sans KR"/>
                <a:sym typeface="Noto Sans KR"/>
              </a:defRPr>
            </a:lvl5pPr>
            <a:lvl6pPr lvl="5" rtl="0">
              <a:spcBef>
                <a:spcPts val="0"/>
              </a:spcBef>
              <a:spcAft>
                <a:spcPts val="0"/>
              </a:spcAft>
              <a:buSzPts val="1400"/>
              <a:buFont typeface="Noto Sans KR"/>
              <a:buNone/>
              <a:defRPr sz="1800">
                <a:latin typeface="Noto Sans KR"/>
                <a:ea typeface="Noto Sans KR"/>
                <a:cs typeface="Noto Sans KR"/>
                <a:sym typeface="Noto Sans KR"/>
              </a:defRPr>
            </a:lvl6pPr>
            <a:lvl7pPr lvl="6" rtl="0">
              <a:spcBef>
                <a:spcPts val="0"/>
              </a:spcBef>
              <a:spcAft>
                <a:spcPts val="0"/>
              </a:spcAft>
              <a:buSzPts val="1400"/>
              <a:buFont typeface="Noto Sans KR"/>
              <a:buNone/>
              <a:defRPr sz="1800">
                <a:latin typeface="Noto Sans KR"/>
                <a:ea typeface="Noto Sans KR"/>
                <a:cs typeface="Noto Sans KR"/>
                <a:sym typeface="Noto Sans KR"/>
              </a:defRPr>
            </a:lvl7pPr>
            <a:lvl8pPr lvl="7" rtl="0">
              <a:spcBef>
                <a:spcPts val="0"/>
              </a:spcBef>
              <a:spcAft>
                <a:spcPts val="0"/>
              </a:spcAft>
              <a:buSzPts val="1400"/>
              <a:buFont typeface="Noto Sans KR"/>
              <a:buNone/>
              <a:defRPr sz="1800">
                <a:latin typeface="Noto Sans KR"/>
                <a:ea typeface="Noto Sans KR"/>
                <a:cs typeface="Noto Sans KR"/>
                <a:sym typeface="Noto Sans KR"/>
              </a:defRPr>
            </a:lvl8pPr>
            <a:lvl9pPr lvl="8" rtl="0">
              <a:spcBef>
                <a:spcPts val="0"/>
              </a:spcBef>
              <a:spcAft>
                <a:spcPts val="0"/>
              </a:spcAft>
              <a:buSzPts val="1400"/>
              <a:buFont typeface="Noto Sans KR"/>
              <a:buNone/>
              <a:defRPr sz="1800">
                <a:latin typeface="Noto Sans KR"/>
                <a:ea typeface="Noto Sans KR"/>
                <a:cs typeface="Noto Sans KR"/>
                <a:sym typeface="Noto Sans KR"/>
              </a:defRPr>
            </a:lvl9pPr>
          </a:lstStyle>
          <a:p/>
        </p:txBody>
      </p:sp>
      <p:sp>
        <p:nvSpPr>
          <p:cNvPr id="87" name="Google Shape;87;g2cc0972b174_14_9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Noto Sans KR"/>
              <a:buChar char="•"/>
              <a:defRPr i="0" sz="3200" u="none" cap="none" strike="noStrike">
                <a:solidFill>
                  <a:schemeClr val="dk1"/>
                </a:solidFill>
                <a:latin typeface="Noto Sans KR"/>
                <a:ea typeface="Noto Sans KR"/>
                <a:cs typeface="Noto Sans KR"/>
                <a:sym typeface="Noto Sans KR"/>
              </a:defRPr>
            </a:lvl1pPr>
            <a:lvl2pPr indent="-406400" lvl="1" marL="914400" marR="0" rtl="0" algn="l">
              <a:spcBef>
                <a:spcPts val="560"/>
              </a:spcBef>
              <a:spcAft>
                <a:spcPts val="0"/>
              </a:spcAft>
              <a:buClr>
                <a:schemeClr val="dk1"/>
              </a:buClr>
              <a:buSzPts val="2800"/>
              <a:buFont typeface="Noto Sans KR"/>
              <a:buChar char="–"/>
              <a:defRPr i="0" sz="2800" u="none" cap="none" strike="noStrike">
                <a:solidFill>
                  <a:schemeClr val="dk1"/>
                </a:solidFill>
                <a:latin typeface="Noto Sans KR"/>
                <a:ea typeface="Noto Sans KR"/>
                <a:cs typeface="Noto Sans KR"/>
                <a:sym typeface="Noto Sans KR"/>
              </a:defRPr>
            </a:lvl2pPr>
            <a:lvl3pPr indent="-381000" lvl="2" marL="1371600" marR="0" rtl="0" algn="l">
              <a:spcBef>
                <a:spcPts val="480"/>
              </a:spcBef>
              <a:spcAft>
                <a:spcPts val="0"/>
              </a:spcAft>
              <a:buClr>
                <a:schemeClr val="dk1"/>
              </a:buClr>
              <a:buSzPts val="2400"/>
              <a:buFont typeface="Noto Sans KR"/>
              <a:buChar char="•"/>
              <a:defRPr i="0" sz="2400" u="none" cap="none" strike="noStrike">
                <a:solidFill>
                  <a:schemeClr val="dk1"/>
                </a:solidFill>
                <a:latin typeface="Noto Sans KR"/>
                <a:ea typeface="Noto Sans KR"/>
                <a:cs typeface="Noto Sans KR"/>
                <a:sym typeface="Noto Sans KR"/>
              </a:defRPr>
            </a:lvl3pPr>
            <a:lvl4pPr indent="-355600" lvl="3" marL="18288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4pPr>
            <a:lvl5pPr indent="-355600" lvl="4" marL="22860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5pPr>
            <a:lvl6pPr indent="-355600" lvl="5" marL="27432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6pPr>
            <a:lvl7pPr indent="-355600" lvl="6" marL="32004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7pPr>
            <a:lvl8pPr indent="-355600" lvl="7" marL="36576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8pPr>
            <a:lvl9pPr indent="-355600" lvl="8" marL="4114800" marR="0" rtl="0" algn="l">
              <a:spcBef>
                <a:spcPts val="400"/>
              </a:spcBef>
              <a:spcAft>
                <a:spcPts val="0"/>
              </a:spcAft>
              <a:buClr>
                <a:schemeClr val="dk1"/>
              </a:buClr>
              <a:buSzPts val="2000"/>
              <a:buFont typeface="Noto Sans KR"/>
              <a:buChar char="•"/>
              <a:defRPr i="0" sz="2000" u="none" cap="none" strike="noStrike">
                <a:solidFill>
                  <a:schemeClr val="dk1"/>
                </a:solidFill>
                <a:latin typeface="Noto Sans KR"/>
                <a:ea typeface="Noto Sans KR"/>
                <a:cs typeface="Noto Sans KR"/>
                <a:sym typeface="Noto Sans KR"/>
              </a:defRPr>
            </a:lvl9pPr>
          </a:lstStyle>
          <a:p/>
        </p:txBody>
      </p:sp>
      <p:sp>
        <p:nvSpPr>
          <p:cNvPr id="88" name="Google Shape;88;g2cc0972b174_14_94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Font typeface="Noto Sans KR"/>
              <a:buNone/>
              <a:defRPr i="0" sz="1200" u="none" cap="none" strike="noStrike">
                <a:solidFill>
                  <a:srgbClr val="898989"/>
                </a:solidFill>
                <a:latin typeface="Noto Sans KR"/>
                <a:ea typeface="Noto Sans KR"/>
                <a:cs typeface="Noto Sans KR"/>
                <a:sym typeface="Noto Sans KR"/>
              </a:defRPr>
            </a:lvl1pPr>
            <a:lvl2pPr lvl="1"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2pPr>
            <a:lvl3pPr lvl="2"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3pPr>
            <a:lvl4pPr lvl="3"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4pPr>
            <a:lvl5pPr lvl="4"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5pPr>
            <a:lvl6pPr lvl="5"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6pPr>
            <a:lvl7pPr lvl="6"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7pPr>
            <a:lvl8pPr lvl="7"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8pPr>
            <a:lvl9pPr lvl="8"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9pPr>
          </a:lstStyle>
          <a:p/>
        </p:txBody>
      </p:sp>
      <p:sp>
        <p:nvSpPr>
          <p:cNvPr id="89" name="Google Shape;89;g2cc0972b174_14_94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1pPr>
            <a:lvl2pPr lvl="1"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2pPr>
            <a:lvl3pPr lvl="2"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3pPr>
            <a:lvl4pPr lvl="3"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4pPr>
            <a:lvl5pPr lvl="4"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5pPr>
            <a:lvl6pPr lvl="5"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6pPr>
            <a:lvl7pPr lvl="6"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7pPr>
            <a:lvl8pPr lvl="7"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8pPr>
            <a:lvl9pPr lvl="8" marR="0" rtl="0" algn="l">
              <a:lnSpc>
                <a:spcPct val="100000"/>
              </a:lnSpc>
              <a:spcBef>
                <a:spcPts val="0"/>
              </a:spcBef>
              <a:spcAft>
                <a:spcPts val="0"/>
              </a:spcAft>
              <a:buSzPts val="1400"/>
              <a:buFont typeface="Noto Sans KR"/>
              <a:buNone/>
              <a:defRPr i="0" sz="1800" u="none" cap="none" strike="noStrike">
                <a:solidFill>
                  <a:schemeClr val="dk1"/>
                </a:solidFill>
                <a:latin typeface="Noto Sans KR"/>
                <a:ea typeface="Noto Sans KR"/>
                <a:cs typeface="Noto Sans KR"/>
                <a:sym typeface="Noto Sans KR"/>
              </a:defRPr>
            </a:lvl9pPr>
          </a:lstStyle>
          <a:p/>
        </p:txBody>
      </p:sp>
      <p:sp>
        <p:nvSpPr>
          <p:cNvPr id="90" name="Google Shape;90;g2cc0972b174_14_9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1pPr>
            <a:lvl2pPr indent="0" lvl="1"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2pPr>
            <a:lvl3pPr indent="0" lvl="2"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3pPr>
            <a:lvl4pPr indent="0" lvl="3"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4pPr>
            <a:lvl5pPr indent="0" lvl="4"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5pPr>
            <a:lvl6pPr indent="0" lvl="5"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6pPr>
            <a:lvl7pPr indent="0" lvl="6"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7pPr>
            <a:lvl8pPr indent="0" lvl="7"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8pPr>
            <a:lvl9pPr indent="0" lvl="8" marL="0" marR="0" rtl="0" algn="r">
              <a:lnSpc>
                <a:spcPct val="100000"/>
              </a:lnSpc>
              <a:spcBef>
                <a:spcPts val="0"/>
              </a:spcBef>
              <a:spcAft>
                <a:spcPts val="0"/>
              </a:spcAft>
              <a:buClr>
                <a:srgbClr val="898989"/>
              </a:buClr>
              <a:buSzPts val="1200"/>
              <a:buFont typeface="Calibri"/>
              <a:buNone/>
              <a:defRPr i="0" sz="1200" u="none" cap="none" strike="noStrike">
                <a:solidFill>
                  <a:srgbClr val="898989"/>
                </a:solidFill>
                <a:latin typeface="Noto Sans KR"/>
                <a:ea typeface="Noto Sans KR"/>
                <a:cs typeface="Noto Sans KR"/>
                <a:sym typeface="Noto Sans KR"/>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03.png"/><Relationship Id="rId4" Type="http://schemas.openxmlformats.org/officeDocument/2006/relationships/image" Target="../media/image192.png"/><Relationship Id="rId5" Type="http://schemas.openxmlformats.org/officeDocument/2006/relationships/image" Target="../media/image194.png"/><Relationship Id="rId6" Type="http://schemas.openxmlformats.org/officeDocument/2006/relationships/image" Target="../media/image202.png"/><Relationship Id="rId7" Type="http://schemas.openxmlformats.org/officeDocument/2006/relationships/image" Target="../media/image2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27.png"/><Relationship Id="rId4" Type="http://schemas.openxmlformats.org/officeDocument/2006/relationships/image" Target="../media/image2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09.png"/><Relationship Id="rId4" Type="http://schemas.openxmlformats.org/officeDocument/2006/relationships/image" Target="../media/image208.png"/><Relationship Id="rId5" Type="http://schemas.openxmlformats.org/officeDocument/2006/relationships/image" Target="../media/image204.png"/><Relationship Id="rId6" Type="http://schemas.openxmlformats.org/officeDocument/2006/relationships/image" Target="../media/image2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09.png"/><Relationship Id="rId4" Type="http://schemas.openxmlformats.org/officeDocument/2006/relationships/image" Target="../media/image2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28.png"/><Relationship Id="rId4" Type="http://schemas.openxmlformats.org/officeDocument/2006/relationships/image" Target="../media/image226.png"/><Relationship Id="rId5" Type="http://schemas.openxmlformats.org/officeDocument/2006/relationships/image" Target="../media/image221.png"/><Relationship Id="rId6" Type="http://schemas.openxmlformats.org/officeDocument/2006/relationships/image" Target="../media/image2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29.png"/><Relationship Id="rId4" Type="http://schemas.openxmlformats.org/officeDocument/2006/relationships/image" Target="../media/image2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22.png"/><Relationship Id="rId4" Type="http://schemas.openxmlformats.org/officeDocument/2006/relationships/image" Target="../media/image220.png"/><Relationship Id="rId5" Type="http://schemas.openxmlformats.org/officeDocument/2006/relationships/image" Target="../media/image224.png"/><Relationship Id="rId6" Type="http://schemas.openxmlformats.org/officeDocument/2006/relationships/image" Target="../media/image216.png"/><Relationship Id="rId7" Type="http://schemas.openxmlformats.org/officeDocument/2006/relationships/image" Target="../media/image2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2024-KDT-JNA/Pentoryall" TargetMode="External"/><Relationship Id="rId4" Type="http://schemas.openxmlformats.org/officeDocument/2006/relationships/image" Target="../media/image24.png"/><Relationship Id="rId5" Type="http://schemas.openxmlformats.org/officeDocument/2006/relationships/hyperlink" Target="https://chemical-printer-c99.notion.site/aeba1053172e4ff490c4c81cec10a2dc?pvs=74" TargetMode="External"/><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59.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0.png"/><Relationship Id="rId4" Type="http://schemas.openxmlformats.org/officeDocument/2006/relationships/image" Target="../media/image61.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85.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190.png"/><Relationship Id="rId6"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65.png"/><Relationship Id="rId7"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62.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9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3.png"/><Relationship Id="rId4" Type="http://schemas.openxmlformats.org/officeDocument/2006/relationships/image" Target="../media/image94.png"/><Relationship Id="rId9" Type="http://schemas.openxmlformats.org/officeDocument/2006/relationships/image" Target="../media/image82.png"/><Relationship Id="rId5" Type="http://schemas.openxmlformats.org/officeDocument/2006/relationships/image" Target="../media/image116.png"/><Relationship Id="rId6" Type="http://schemas.openxmlformats.org/officeDocument/2006/relationships/image" Target="../media/image103.png"/><Relationship Id="rId7" Type="http://schemas.openxmlformats.org/officeDocument/2006/relationships/image" Target="../media/image107.png"/><Relationship Id="rId8" Type="http://schemas.openxmlformats.org/officeDocument/2006/relationships/image" Target="../media/image1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2.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2.png"/><Relationship Id="rId4" Type="http://schemas.openxmlformats.org/officeDocument/2006/relationships/image" Target="../media/image148.png"/><Relationship Id="rId5" Type="http://schemas.openxmlformats.org/officeDocument/2006/relationships/image" Target="../media/image76.png"/><Relationship Id="rId6"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7.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3.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86.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9.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92.png"/><Relationship Id="rId4" Type="http://schemas.openxmlformats.org/officeDocument/2006/relationships/image" Target="../media/image91.png"/><Relationship Id="rId5"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93.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02.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09.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1.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15.png"/><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17.png"/><Relationship Id="rId4" Type="http://schemas.openxmlformats.org/officeDocument/2006/relationships/image" Target="../media/image125.png"/><Relationship Id="rId5"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26.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32.png"/><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32.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39.png"/><Relationship Id="rId4" Type="http://schemas.openxmlformats.org/officeDocument/2006/relationships/image" Target="../media/image137.png"/><Relationship Id="rId5" Type="http://schemas.openxmlformats.org/officeDocument/2006/relationships/image" Target="../media/image1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38.png"/><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55.png"/><Relationship Id="rId4" Type="http://schemas.openxmlformats.org/officeDocument/2006/relationships/image" Target="../media/image1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42.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50.png"/><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49.png"/><Relationship Id="rId4" Type="http://schemas.openxmlformats.org/officeDocument/2006/relationships/image" Target="../media/image153.png"/><Relationship Id="rId5" Type="http://schemas.openxmlformats.org/officeDocument/2006/relationships/image" Target="../media/image1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9.png"/><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59.png"/><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hemical-printer-c99.notion.site/aeba1053172e4ff490c4c81cec10a2dc?pvs=74"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54.png"/><Relationship Id="rId4" Type="http://schemas.openxmlformats.org/officeDocument/2006/relationships/image" Target="../media/image1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66.png"/><Relationship Id="rId4" Type="http://schemas.openxmlformats.org/officeDocument/2006/relationships/image" Target="../media/image1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62.png"/><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57.png"/><Relationship Id="rId4" Type="http://schemas.openxmlformats.org/officeDocument/2006/relationships/image" Target="../media/image1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82.png"/><Relationship Id="rId4" Type="http://schemas.openxmlformats.org/officeDocument/2006/relationships/image" Target="../media/image1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70.png"/><Relationship Id="rId4" Type="http://schemas.openxmlformats.org/officeDocument/2006/relationships/image" Target="../media/image1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91.png"/><Relationship Id="rId4" Type="http://schemas.openxmlformats.org/officeDocument/2006/relationships/image" Target="../media/image2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64.png"/><Relationship Id="rId4" Type="http://schemas.openxmlformats.org/officeDocument/2006/relationships/image" Target="../media/image171.png"/><Relationship Id="rId5" Type="http://schemas.openxmlformats.org/officeDocument/2006/relationships/image" Target="../media/image197.png"/></Relationships>
</file>

<file path=ppt/slides/_rels/slide9.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34.png"/><Relationship Id="rId13" Type="http://schemas.openxmlformats.org/officeDocument/2006/relationships/image" Target="../media/image26.png"/><Relationship Id="rId12"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8.png"/><Relationship Id="rId15" Type="http://schemas.openxmlformats.org/officeDocument/2006/relationships/image" Target="../media/image15.png"/><Relationship Id="rId1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74.png"/><Relationship Id="rId4" Type="http://schemas.openxmlformats.org/officeDocument/2006/relationships/image" Target="../media/image169.png"/><Relationship Id="rId5" Type="http://schemas.openxmlformats.org/officeDocument/2006/relationships/image" Target="../media/image1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75.png"/><Relationship Id="rId4" Type="http://schemas.openxmlformats.org/officeDocument/2006/relationships/image" Target="../media/image1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73.png"/><Relationship Id="rId4" Type="http://schemas.openxmlformats.org/officeDocument/2006/relationships/image" Target="../media/image45.png"/><Relationship Id="rId5" Type="http://schemas.openxmlformats.org/officeDocument/2006/relationships/image" Target="../media/image1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83.png"/><Relationship Id="rId4" Type="http://schemas.openxmlformats.org/officeDocument/2006/relationships/image" Target="../media/image193.png"/><Relationship Id="rId5" Type="http://schemas.openxmlformats.org/officeDocument/2006/relationships/image" Target="../media/image178.png"/><Relationship Id="rId6" Type="http://schemas.openxmlformats.org/officeDocument/2006/relationships/image" Target="../media/image188.png"/><Relationship Id="rId7" Type="http://schemas.openxmlformats.org/officeDocument/2006/relationships/image" Target="../media/image180.png"/><Relationship Id="rId8" Type="http://schemas.openxmlformats.org/officeDocument/2006/relationships/image" Target="../media/image1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12.png"/><Relationship Id="rId4" Type="http://schemas.openxmlformats.org/officeDocument/2006/relationships/image" Target="../media/image179.png"/><Relationship Id="rId5" Type="http://schemas.openxmlformats.org/officeDocument/2006/relationships/image" Target="../media/image1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87.png"/><Relationship Id="rId4" Type="http://schemas.openxmlformats.org/officeDocument/2006/relationships/image" Target="../media/image206.png"/><Relationship Id="rId5" Type="http://schemas.openxmlformats.org/officeDocument/2006/relationships/image" Target="../media/image2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05.png"/><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01.png"/><Relationship Id="rId4" Type="http://schemas.openxmlformats.org/officeDocument/2006/relationships/image" Target="../media/image1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11.png"/><Relationship Id="rId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8" name="Shape 168"/>
        <p:cNvGrpSpPr/>
        <p:nvPr/>
      </p:nvGrpSpPr>
      <p:grpSpPr>
        <a:xfrm>
          <a:off x="0" y="0"/>
          <a:ext cx="0" cy="0"/>
          <a:chOff x="0" y="0"/>
          <a:chExt cx="0" cy="0"/>
        </a:xfrm>
      </p:grpSpPr>
      <p:sp>
        <p:nvSpPr>
          <p:cNvPr id="169" name="Google Shape;169;p1"/>
          <p:cNvSpPr/>
          <p:nvPr/>
        </p:nvSpPr>
        <p:spPr>
          <a:xfrm>
            <a:off x="-930275" y="960437"/>
            <a:ext cx="14074775" cy="8161337"/>
          </a:xfrm>
          <a:custGeom>
            <a:rect b="b" l="l" r="r" t="t"/>
            <a:pathLst>
              <a:path extrusionOk="0" h="27871672" w="48072263">
                <a:moveTo>
                  <a:pt x="0" y="0"/>
                </a:moveTo>
                <a:lnTo>
                  <a:pt x="0" y="27871672"/>
                </a:lnTo>
                <a:lnTo>
                  <a:pt x="48072263" y="27871672"/>
                </a:lnTo>
                <a:lnTo>
                  <a:pt x="48072263" y="0"/>
                </a:lnTo>
                <a:lnTo>
                  <a:pt x="0" y="0"/>
                </a:lnTo>
                <a:close/>
                <a:moveTo>
                  <a:pt x="48011302" y="27810712"/>
                </a:moveTo>
                <a:lnTo>
                  <a:pt x="59690" y="27810712"/>
                </a:lnTo>
                <a:lnTo>
                  <a:pt x="59690" y="59690"/>
                </a:lnTo>
                <a:lnTo>
                  <a:pt x="48011302" y="59690"/>
                </a:lnTo>
                <a:lnTo>
                  <a:pt x="48011302" y="27810712"/>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70" name="Google Shape;170;p1"/>
          <p:cNvCxnSpPr/>
          <p:nvPr/>
        </p:nvCxnSpPr>
        <p:spPr>
          <a:xfrm>
            <a:off x="13144500" y="3662362"/>
            <a:ext cx="6542087" cy="0"/>
          </a:xfrm>
          <a:prstGeom prst="straightConnector1">
            <a:avLst/>
          </a:prstGeom>
          <a:noFill/>
          <a:ln cap="flat" cmpd="sng" w="19050">
            <a:solidFill>
              <a:srgbClr val="FA643F"/>
            </a:solidFill>
            <a:prstDash val="solid"/>
            <a:miter lim="800000"/>
            <a:headEnd len="lg" w="lg" type="oval"/>
            <a:tailEnd len="sm" w="sm" type="none"/>
          </a:ln>
        </p:spPr>
      </p:cxnSp>
      <p:sp>
        <p:nvSpPr>
          <p:cNvPr id="171" name="Google Shape;171;p1"/>
          <p:cNvSpPr txBox="1"/>
          <p:nvPr/>
        </p:nvSpPr>
        <p:spPr>
          <a:xfrm>
            <a:off x="1400175" y="2416175"/>
            <a:ext cx="10175100" cy="4633200"/>
          </a:xfrm>
          <a:prstGeom prst="rect">
            <a:avLst/>
          </a:prstGeom>
          <a:noFill/>
          <a:ln>
            <a:noFill/>
          </a:ln>
        </p:spPr>
        <p:txBody>
          <a:bodyPr anchorCtr="0" anchor="t" bIns="0" lIns="0" spcFirstLastPara="1" rIns="0" wrap="square" tIns="0">
            <a:spAutoFit/>
          </a:bodyPr>
          <a:lstStyle/>
          <a:p>
            <a:pPr indent="0" lvl="0" marL="0" marR="0" rtl="0" algn="l">
              <a:lnSpc>
                <a:spcPct val="119444"/>
              </a:lnSpc>
              <a:spcBef>
                <a:spcPts val="0"/>
              </a:spcBef>
              <a:spcAft>
                <a:spcPts val="0"/>
              </a:spcAft>
              <a:buClr>
                <a:srgbClr val="FA643F"/>
              </a:buClr>
              <a:buSzPts val="14400"/>
              <a:buFont typeface="Calibri"/>
              <a:buNone/>
            </a:pPr>
            <a:r>
              <a:rPr b="1" i="0" lang="en-US" sz="14400" u="none" cap="none" strike="noStrike">
                <a:solidFill>
                  <a:srgbClr val="FA643F"/>
                </a:solidFill>
                <a:latin typeface="Noto Sans KR"/>
                <a:ea typeface="Noto Sans KR"/>
                <a:cs typeface="Noto Sans KR"/>
                <a:sym typeface="Noto Sans KR"/>
              </a:rPr>
              <a:t>펜토리얼</a:t>
            </a:r>
            <a:endParaRPr b="1" i="0" sz="1400" u="none" cap="none" strike="noStrike">
              <a:solidFill>
                <a:srgbClr val="000000"/>
              </a:solidFill>
              <a:latin typeface="Noto Sans KR"/>
              <a:ea typeface="Noto Sans KR"/>
              <a:cs typeface="Noto Sans KR"/>
              <a:sym typeface="Noto Sans KR"/>
            </a:endParaRPr>
          </a:p>
          <a:p>
            <a:pPr indent="0" lvl="0" marL="0" marR="0" rtl="0" algn="l">
              <a:lnSpc>
                <a:spcPct val="119444"/>
              </a:lnSpc>
              <a:spcBef>
                <a:spcPts val="0"/>
              </a:spcBef>
              <a:spcAft>
                <a:spcPts val="0"/>
              </a:spcAft>
              <a:buClr>
                <a:srgbClr val="FA643F"/>
              </a:buClr>
              <a:buSzPts val="14400"/>
              <a:buFont typeface="Calibri"/>
              <a:buNone/>
            </a:pPr>
            <a:r>
              <a:rPr b="0" i="0" lang="en-US" sz="12900" u="none" cap="none" strike="noStrike">
                <a:solidFill>
                  <a:srgbClr val="FA643F"/>
                </a:solidFill>
                <a:latin typeface="Noto Sans KR"/>
                <a:ea typeface="Noto Sans KR"/>
                <a:cs typeface="Noto Sans KR"/>
                <a:sym typeface="Noto Sans KR"/>
              </a:rPr>
              <a:t>PENTORYALL</a:t>
            </a:r>
            <a:endParaRPr b="0" i="0" sz="100" u="none" cap="none" strike="noStrike">
              <a:solidFill>
                <a:srgbClr val="000000"/>
              </a:solidFill>
              <a:latin typeface="Noto Sans KR"/>
              <a:ea typeface="Noto Sans KR"/>
              <a:cs typeface="Noto Sans KR"/>
              <a:sym typeface="Noto Sans KR"/>
            </a:endParaRPr>
          </a:p>
        </p:txBody>
      </p:sp>
      <p:sp>
        <p:nvSpPr>
          <p:cNvPr id="172" name="Google Shape;172;p1"/>
          <p:cNvSpPr txBox="1"/>
          <p:nvPr/>
        </p:nvSpPr>
        <p:spPr>
          <a:xfrm>
            <a:off x="1400175" y="7182425"/>
            <a:ext cx="5492100" cy="461700"/>
          </a:xfrm>
          <a:prstGeom prst="rect">
            <a:avLst/>
          </a:prstGeom>
          <a:noFill/>
          <a:ln>
            <a:noFill/>
          </a:ln>
        </p:spPr>
        <p:txBody>
          <a:bodyPr anchorCtr="0" anchor="t" bIns="0" lIns="0" spcFirstLastPara="1" rIns="0" wrap="square" tIns="0">
            <a:spAutoFit/>
          </a:bodyPr>
          <a:lstStyle/>
          <a:p>
            <a:pPr indent="0" lvl="0" marL="0" marR="0" rtl="0" algn="l">
              <a:lnSpc>
                <a:spcPct val="118750"/>
              </a:lnSpc>
              <a:spcBef>
                <a:spcPts val="0"/>
              </a:spcBef>
              <a:spcAft>
                <a:spcPts val="0"/>
              </a:spcAft>
              <a:buClr>
                <a:srgbClr val="000000"/>
              </a:buClr>
              <a:buSzPts val="3200"/>
              <a:buFont typeface="Calibri"/>
              <a:buNone/>
            </a:pPr>
            <a:r>
              <a:rPr b="0" i="0" lang="en-US" sz="3000" u="none" cap="none" strike="noStrike">
                <a:solidFill>
                  <a:srgbClr val="000000"/>
                </a:solidFill>
                <a:latin typeface="Noto Sans KR"/>
                <a:ea typeface="Noto Sans KR"/>
                <a:cs typeface="Noto Sans KR"/>
                <a:sym typeface="Noto Sans KR"/>
              </a:rPr>
              <a:t> 하이미디어 아카데미</a:t>
            </a:r>
            <a:endParaRPr b="0" i="0" sz="1200" u="none" cap="none" strike="noStrike">
              <a:solidFill>
                <a:srgbClr val="000000"/>
              </a:solidFill>
              <a:latin typeface="Noto Sans KR"/>
              <a:ea typeface="Noto Sans KR"/>
              <a:cs typeface="Noto Sans KR"/>
              <a:sym typeface="Noto Sans KR"/>
            </a:endParaRPr>
          </a:p>
        </p:txBody>
      </p:sp>
      <p:sp>
        <p:nvSpPr>
          <p:cNvPr id="173" name="Google Shape;173;p1"/>
          <p:cNvSpPr/>
          <p:nvPr/>
        </p:nvSpPr>
        <p:spPr>
          <a:xfrm>
            <a:off x="13431062" y="3925916"/>
            <a:ext cx="338117" cy="338117"/>
          </a:xfrm>
          <a:custGeom>
            <a:rect b="b" l="l" r="r" t="t"/>
            <a:pathLst>
              <a:path extrusionOk="0" h="338117" w="338117">
                <a:moveTo>
                  <a:pt x="0" y="0"/>
                </a:moveTo>
                <a:lnTo>
                  <a:pt x="338117" y="0"/>
                </a:lnTo>
                <a:lnTo>
                  <a:pt x="338117" y="338118"/>
                </a:lnTo>
                <a:lnTo>
                  <a:pt x="0" y="33811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1"/>
          <p:cNvSpPr txBox="1"/>
          <p:nvPr/>
        </p:nvSpPr>
        <p:spPr>
          <a:xfrm>
            <a:off x="14055737" y="3817937"/>
            <a:ext cx="3421200" cy="55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800"/>
              <a:buFont typeface="Arial"/>
              <a:buNone/>
            </a:pPr>
            <a:r>
              <a:rPr b="0" i="0" lang="en-US" sz="3600" u="none" cap="none" strike="noStrike">
                <a:solidFill>
                  <a:srgbClr val="FA643F"/>
                </a:solidFill>
                <a:latin typeface="Noto Sans KR"/>
                <a:ea typeface="Noto Sans KR"/>
                <a:cs typeface="Noto Sans KR"/>
                <a:sym typeface="Noto Sans KR"/>
              </a:rPr>
              <a:t>TEAM 3조 </a:t>
            </a:r>
            <a:r>
              <a:rPr b="1" i="0" lang="en-US" sz="3600" u="none" cap="none" strike="noStrike">
                <a:solidFill>
                  <a:srgbClr val="FA643F"/>
                </a:solidFill>
                <a:latin typeface="Noto Sans KR"/>
                <a:ea typeface="Noto Sans KR"/>
                <a:cs typeface="Noto Sans KR"/>
                <a:sym typeface="Noto Sans KR"/>
              </a:rPr>
              <a:t>잘남아</a:t>
            </a:r>
            <a:endParaRPr b="1" i="0" sz="3600" u="none" cap="none" strike="noStrike">
              <a:solidFill>
                <a:srgbClr val="FA643F"/>
              </a:solidFill>
              <a:latin typeface="Noto Sans KR"/>
              <a:ea typeface="Noto Sans KR"/>
              <a:cs typeface="Noto Sans KR"/>
              <a:sym typeface="Noto Sans KR"/>
            </a:endParaRPr>
          </a:p>
        </p:txBody>
      </p:sp>
      <p:sp>
        <p:nvSpPr>
          <p:cNvPr id="175" name="Google Shape;175;p1"/>
          <p:cNvSpPr txBox="1"/>
          <p:nvPr/>
        </p:nvSpPr>
        <p:spPr>
          <a:xfrm>
            <a:off x="16012934" y="5704775"/>
            <a:ext cx="1464000" cy="34170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Noto Sans KR"/>
                <a:ea typeface="Noto Sans KR"/>
                <a:cs typeface="Noto Sans KR"/>
                <a:sym typeface="Noto Sans KR"/>
              </a:rPr>
              <a:t>고동환 </a:t>
            </a:r>
            <a:endParaRPr b="0" i="0" sz="3000" u="none" cap="none" strike="noStrike">
              <a:solidFill>
                <a:schemeClr val="dk1"/>
              </a:solidFill>
              <a:latin typeface="Noto Sans KR"/>
              <a:ea typeface="Noto Sans KR"/>
              <a:cs typeface="Noto Sans KR"/>
              <a:sym typeface="Noto Sans KR"/>
            </a:endParaRPr>
          </a:p>
          <a:p>
            <a:pPr indent="0" lvl="0" marL="0" marR="0" rtl="0" algn="r">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Noto Sans KR"/>
                <a:ea typeface="Noto Sans KR"/>
                <a:cs typeface="Noto Sans KR"/>
                <a:sym typeface="Noto Sans KR"/>
              </a:rPr>
              <a:t>김아현 </a:t>
            </a:r>
            <a:endParaRPr b="0" i="0" sz="3000" u="none" cap="none" strike="noStrike">
              <a:solidFill>
                <a:schemeClr val="dk1"/>
              </a:solidFill>
              <a:latin typeface="Noto Sans KR"/>
              <a:ea typeface="Noto Sans KR"/>
              <a:cs typeface="Noto Sans KR"/>
              <a:sym typeface="Noto Sans KR"/>
            </a:endParaRPr>
          </a:p>
          <a:p>
            <a:pPr indent="0" lvl="0" marL="0" marR="0" rtl="0" algn="r">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Noto Sans KR"/>
                <a:ea typeface="Noto Sans KR"/>
                <a:cs typeface="Noto Sans KR"/>
                <a:sym typeface="Noto Sans KR"/>
              </a:rPr>
              <a:t>신승재 </a:t>
            </a:r>
            <a:endParaRPr b="0" i="0" sz="3000" u="none" cap="none" strike="noStrike">
              <a:solidFill>
                <a:schemeClr val="dk1"/>
              </a:solidFill>
              <a:latin typeface="Noto Sans KR"/>
              <a:ea typeface="Noto Sans KR"/>
              <a:cs typeface="Noto Sans KR"/>
              <a:sym typeface="Noto Sans KR"/>
            </a:endParaRPr>
          </a:p>
          <a:p>
            <a:pPr indent="0" lvl="0" marL="0" marR="0" rtl="0" algn="r">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Noto Sans KR"/>
                <a:ea typeface="Noto Sans KR"/>
                <a:cs typeface="Noto Sans KR"/>
                <a:sym typeface="Noto Sans KR"/>
              </a:rPr>
              <a:t>오나윤 </a:t>
            </a:r>
            <a:endParaRPr b="0" i="0" sz="3000" u="none" cap="none" strike="noStrike">
              <a:solidFill>
                <a:schemeClr val="dk1"/>
              </a:solidFill>
              <a:latin typeface="Noto Sans KR"/>
              <a:ea typeface="Noto Sans KR"/>
              <a:cs typeface="Noto Sans KR"/>
              <a:sym typeface="Noto Sans KR"/>
            </a:endParaRPr>
          </a:p>
          <a:p>
            <a:pPr indent="0" lvl="0" marL="0" marR="0" rtl="0" algn="r">
              <a:lnSpc>
                <a:spcPct val="150000"/>
              </a:lnSpc>
              <a:spcBef>
                <a:spcPts val="0"/>
              </a:spcBef>
              <a:spcAft>
                <a:spcPts val="0"/>
              </a:spcAft>
              <a:buClr>
                <a:srgbClr val="000000"/>
              </a:buClr>
              <a:buSzPts val="3000"/>
              <a:buFont typeface="Arial"/>
              <a:buNone/>
            </a:pPr>
            <a:r>
              <a:rPr b="0" i="0" lang="en-US" sz="3000" u="none" cap="none" strike="noStrike">
                <a:solidFill>
                  <a:schemeClr val="dk1"/>
                </a:solidFill>
                <a:latin typeface="Noto Sans KR"/>
                <a:ea typeface="Noto Sans KR"/>
                <a:cs typeface="Noto Sans KR"/>
                <a:sym typeface="Noto Sans KR"/>
              </a:rPr>
              <a:t>정가연</a:t>
            </a:r>
            <a:endParaRPr b="0" i="0" sz="3000" u="none" cap="none" strike="noStrike">
              <a:solidFill>
                <a:schemeClr val="dk1"/>
              </a:solidFill>
              <a:latin typeface="Noto Sans KR"/>
              <a:ea typeface="Noto Sans KR"/>
              <a:cs typeface="Noto Sans KR"/>
              <a:sym typeface="Noto Sans KR"/>
            </a:endParaRPr>
          </a:p>
        </p:txBody>
      </p:sp>
      <p:sp>
        <p:nvSpPr>
          <p:cNvPr id="176" name="Google Shape;176;p1"/>
          <p:cNvSpPr txBox="1"/>
          <p:nvPr/>
        </p:nvSpPr>
        <p:spPr>
          <a:xfrm>
            <a:off x="13431050" y="2699975"/>
            <a:ext cx="2473800" cy="6156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400"/>
              <a:buFont typeface="Arial"/>
              <a:buNone/>
            </a:pPr>
            <a:r>
              <a:rPr b="1" i="0" lang="en-US" sz="2400" u="none" cap="none" strike="noStrike">
                <a:solidFill>
                  <a:srgbClr val="FA643F"/>
                </a:solidFill>
                <a:latin typeface="Noto Sans KR"/>
                <a:ea typeface="Noto Sans KR"/>
                <a:cs typeface="Noto Sans KR"/>
                <a:sym typeface="Noto Sans KR"/>
              </a:rPr>
              <a:t>강사</a:t>
            </a:r>
            <a:r>
              <a:rPr b="0" i="0" lang="en-US" sz="2800" u="none" cap="none" strike="noStrike">
                <a:solidFill>
                  <a:schemeClr val="dk1"/>
                </a:solidFill>
                <a:latin typeface="Gowun Dodum"/>
                <a:ea typeface="Gowun Dodum"/>
                <a:cs typeface="Gowun Dodum"/>
                <a:sym typeface="Gowun Dodum"/>
              </a:rPr>
              <a:t> </a:t>
            </a:r>
            <a:r>
              <a:rPr b="0" i="0" lang="en-US" sz="3000" u="none" cap="none" strike="noStrike">
                <a:solidFill>
                  <a:schemeClr val="dk1"/>
                </a:solidFill>
                <a:latin typeface="Noto Sans KR"/>
                <a:ea typeface="Noto Sans KR"/>
                <a:cs typeface="Noto Sans KR"/>
                <a:sym typeface="Noto Sans KR"/>
              </a:rPr>
              <a:t>우별림T</a:t>
            </a:r>
            <a:endParaRPr b="0" i="0" sz="3000" u="none" cap="none" strike="noStrike">
              <a:solidFill>
                <a:srgbClr val="000000"/>
              </a:solidFill>
              <a:latin typeface="Arial"/>
              <a:ea typeface="Arial"/>
              <a:cs typeface="Arial"/>
              <a:sym typeface="Arial"/>
            </a:endParaRPr>
          </a:p>
        </p:txBody>
      </p:sp>
      <p:pic>
        <p:nvPicPr>
          <p:cNvPr id="177" name="Google Shape;177;p1"/>
          <p:cNvPicPr preferRelativeResize="0"/>
          <p:nvPr/>
        </p:nvPicPr>
        <p:blipFill rotWithShape="1">
          <a:blip r:embed="rId4">
            <a:alphaModFix/>
          </a:blip>
          <a:srcRect b="0" l="0" r="0" t="0"/>
          <a:stretch/>
        </p:blipFill>
        <p:spPr>
          <a:xfrm>
            <a:off x="8585048" y="2699987"/>
            <a:ext cx="1117903" cy="1117925"/>
          </a:xfrm>
          <a:prstGeom prst="rect">
            <a:avLst/>
          </a:prstGeom>
          <a:noFill/>
          <a:ln>
            <a:noFill/>
          </a:ln>
        </p:spPr>
      </p:pic>
      <p:sp>
        <p:nvSpPr>
          <p:cNvPr id="178" name="Google Shape;178;p1"/>
          <p:cNvSpPr txBox="1"/>
          <p:nvPr/>
        </p:nvSpPr>
        <p:spPr>
          <a:xfrm>
            <a:off x="15632900" y="2699975"/>
            <a:ext cx="24738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400"/>
              <a:buFont typeface="Arial"/>
              <a:buNone/>
            </a:pPr>
            <a:r>
              <a:rPr b="1" lang="en-US" sz="2400">
                <a:solidFill>
                  <a:srgbClr val="FA643F"/>
                </a:solidFill>
                <a:latin typeface="Noto Sans KR"/>
                <a:ea typeface="Noto Sans KR"/>
                <a:cs typeface="Noto Sans KR"/>
                <a:sym typeface="Noto Sans KR"/>
              </a:rPr>
              <a:t>  멘토</a:t>
            </a:r>
            <a:r>
              <a:rPr b="0" i="0" lang="en-US" sz="2800" u="none" cap="none" strike="noStrike">
                <a:solidFill>
                  <a:schemeClr val="dk1"/>
                </a:solidFill>
                <a:latin typeface="Gowun Dodum"/>
                <a:ea typeface="Gowun Dodum"/>
                <a:cs typeface="Gowun Dodum"/>
                <a:sym typeface="Gowun Dodum"/>
              </a:rPr>
              <a:t> </a:t>
            </a:r>
            <a:r>
              <a:rPr lang="en-US" sz="2800">
                <a:solidFill>
                  <a:schemeClr val="dk1"/>
                </a:solidFill>
                <a:latin typeface="Gowun Dodum"/>
                <a:ea typeface="Gowun Dodum"/>
                <a:cs typeface="Gowun Dodum"/>
                <a:sym typeface="Gowun Dodum"/>
              </a:rPr>
              <a:t> </a:t>
            </a:r>
            <a:r>
              <a:rPr lang="en-US" sz="3000">
                <a:solidFill>
                  <a:schemeClr val="dk1"/>
                </a:solidFill>
                <a:latin typeface="Noto Sans KR"/>
                <a:ea typeface="Noto Sans KR"/>
                <a:cs typeface="Noto Sans KR"/>
                <a:sym typeface="Noto Sans KR"/>
              </a:rPr>
              <a:t>김진호</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06" name="Shape 306"/>
        <p:cNvGrpSpPr/>
        <p:nvPr/>
      </p:nvGrpSpPr>
      <p:grpSpPr>
        <a:xfrm>
          <a:off x="0" y="0"/>
          <a:ext cx="0" cy="0"/>
          <a:chOff x="0" y="0"/>
          <a:chExt cx="0" cy="0"/>
        </a:xfrm>
      </p:grpSpPr>
      <p:sp>
        <p:nvSpPr>
          <p:cNvPr id="307" name="Google Shape;307;g2cb1e2fb19c_2_194"/>
          <p:cNvSpPr txBox="1"/>
          <p:nvPr/>
        </p:nvSpPr>
        <p:spPr>
          <a:xfrm>
            <a:off x="-50" y="1057800"/>
            <a:ext cx="18288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A643F"/>
                </a:solidFill>
                <a:latin typeface="Noto Sans KR"/>
                <a:ea typeface="Noto Sans KR"/>
                <a:cs typeface="Noto Sans KR"/>
                <a:sym typeface="Noto Sans KR"/>
              </a:rPr>
              <a:t>우리팀을 소개합니다.</a:t>
            </a:r>
            <a:endParaRPr b="1" i="0" sz="7200" u="none" cap="none" strike="noStrike">
              <a:solidFill>
                <a:srgbClr val="000000"/>
              </a:solidFill>
              <a:latin typeface="Noto Sans KR"/>
              <a:ea typeface="Noto Sans KR"/>
              <a:cs typeface="Noto Sans KR"/>
              <a:sym typeface="Noto Sans KR"/>
            </a:endParaRPr>
          </a:p>
        </p:txBody>
      </p:sp>
      <p:grpSp>
        <p:nvGrpSpPr>
          <p:cNvPr id="308" name="Google Shape;308;g2cb1e2fb19c_2_194"/>
          <p:cNvGrpSpPr/>
          <p:nvPr/>
        </p:nvGrpSpPr>
        <p:grpSpPr>
          <a:xfrm>
            <a:off x="1067737" y="3113650"/>
            <a:ext cx="2631900" cy="5648569"/>
            <a:chOff x="983875" y="2478650"/>
            <a:chExt cx="2631900" cy="5648569"/>
          </a:xfrm>
        </p:grpSpPr>
        <p:pic>
          <p:nvPicPr>
            <p:cNvPr id="309" name="Google Shape;309;g2cb1e2fb19c_2_194"/>
            <p:cNvPicPr preferRelativeResize="0"/>
            <p:nvPr/>
          </p:nvPicPr>
          <p:blipFill rotWithShape="1">
            <a:blip r:embed="rId3">
              <a:alphaModFix/>
            </a:blip>
            <a:srcRect b="0" l="0" r="0" t="0"/>
            <a:stretch/>
          </p:blipFill>
          <p:spPr>
            <a:xfrm>
              <a:off x="1179607" y="3348079"/>
              <a:ext cx="2240435" cy="2240451"/>
            </a:xfrm>
            <a:prstGeom prst="rect">
              <a:avLst/>
            </a:prstGeom>
            <a:noFill/>
            <a:ln>
              <a:noFill/>
            </a:ln>
          </p:spPr>
        </p:pic>
        <p:sp>
          <p:nvSpPr>
            <p:cNvPr id="310" name="Google Shape;310;g2cb1e2fb19c_2_194"/>
            <p:cNvSpPr/>
            <p:nvPr/>
          </p:nvSpPr>
          <p:spPr>
            <a:xfrm>
              <a:off x="983875"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고동환</a:t>
              </a:r>
              <a:endParaRPr b="1" i="0" sz="2400" u="none" cap="none" strike="noStrike">
                <a:solidFill>
                  <a:srgbClr val="FFFFFF"/>
                </a:solidFill>
                <a:highlight>
                  <a:srgbClr val="6D8CAC"/>
                </a:highlight>
                <a:latin typeface="Noto Sans KR"/>
                <a:ea typeface="Noto Sans KR"/>
                <a:cs typeface="Noto Sans KR"/>
                <a:sym typeface="Noto Sans KR"/>
              </a:endParaRPr>
            </a:p>
          </p:txBody>
        </p:sp>
        <p:sp>
          <p:nvSpPr>
            <p:cNvPr id="311" name="Google Shape;311;g2cb1e2fb19c_2_194"/>
            <p:cNvSpPr txBox="1"/>
            <p:nvPr/>
          </p:nvSpPr>
          <p:spPr>
            <a:xfrm>
              <a:off x="1623625" y="6711219"/>
              <a:ext cx="13524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시리즈, </a:t>
              </a:r>
              <a:endParaRPr b="0" i="0" sz="2000" u="none" cap="none" strike="noStrike">
                <a:solidFill>
                  <a:srgbClr val="000000"/>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포스트, </a:t>
              </a:r>
              <a:endParaRPr b="0" i="0" sz="2000" u="none" cap="none" strike="noStrike">
                <a:solidFill>
                  <a:srgbClr val="000000"/>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댓글</a:t>
              </a:r>
              <a:endParaRPr b="0" i="0" sz="2000" u="none" cap="none" strike="noStrike">
                <a:solidFill>
                  <a:srgbClr val="000000"/>
                </a:solidFill>
                <a:latin typeface="Noto Sans KR"/>
                <a:ea typeface="Noto Sans KR"/>
                <a:cs typeface="Noto Sans KR"/>
                <a:sym typeface="Noto Sans KR"/>
              </a:endParaRPr>
            </a:p>
          </p:txBody>
        </p:sp>
        <p:sp>
          <p:nvSpPr>
            <p:cNvPr id="312" name="Google Shape;312;g2cb1e2fb19c_2_194"/>
            <p:cNvSpPr txBox="1"/>
            <p:nvPr/>
          </p:nvSpPr>
          <p:spPr>
            <a:xfrm>
              <a:off x="1733725" y="2478650"/>
              <a:ext cx="1132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Noto Sans KR"/>
                  <a:ea typeface="Noto Sans KR"/>
                  <a:cs typeface="Noto Sans KR"/>
                  <a:sym typeface="Noto Sans KR"/>
                </a:rPr>
                <a:t>작품</a:t>
              </a:r>
              <a:endParaRPr b="0" i="0" sz="2400" u="none" cap="none" strike="noStrike">
                <a:solidFill>
                  <a:srgbClr val="000000"/>
                </a:solidFill>
                <a:latin typeface="Arial"/>
                <a:ea typeface="Arial"/>
                <a:cs typeface="Arial"/>
                <a:sym typeface="Arial"/>
              </a:endParaRPr>
            </a:p>
          </p:txBody>
        </p:sp>
      </p:grpSp>
      <p:grpSp>
        <p:nvGrpSpPr>
          <p:cNvPr id="313" name="Google Shape;313;g2cb1e2fb19c_2_194"/>
          <p:cNvGrpSpPr/>
          <p:nvPr/>
        </p:nvGrpSpPr>
        <p:grpSpPr>
          <a:xfrm>
            <a:off x="4447894" y="3113650"/>
            <a:ext cx="2632206" cy="5648575"/>
            <a:chOff x="4611899" y="2478650"/>
            <a:chExt cx="2632206" cy="5648575"/>
          </a:xfrm>
        </p:grpSpPr>
        <p:pic>
          <p:nvPicPr>
            <p:cNvPr id="314" name="Google Shape;314;g2cb1e2fb19c_2_194"/>
            <p:cNvPicPr preferRelativeResize="0"/>
            <p:nvPr/>
          </p:nvPicPr>
          <p:blipFill rotWithShape="1">
            <a:blip r:embed="rId4">
              <a:alphaModFix/>
            </a:blip>
            <a:srcRect b="0" l="0" r="0" t="0"/>
            <a:stretch/>
          </p:blipFill>
          <p:spPr>
            <a:xfrm>
              <a:off x="4807631" y="3348053"/>
              <a:ext cx="2240435" cy="2240500"/>
            </a:xfrm>
            <a:prstGeom prst="rect">
              <a:avLst/>
            </a:prstGeom>
            <a:noFill/>
            <a:ln>
              <a:noFill/>
            </a:ln>
          </p:spPr>
        </p:pic>
        <p:sp>
          <p:nvSpPr>
            <p:cNvPr id="315" name="Google Shape;315;g2cb1e2fb19c_2_194"/>
            <p:cNvSpPr/>
            <p:nvPr/>
          </p:nvSpPr>
          <p:spPr>
            <a:xfrm>
              <a:off x="4611899"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김아현</a:t>
              </a:r>
              <a:endParaRPr b="1" i="0" sz="2400" u="none" cap="none" strike="noStrike">
                <a:solidFill>
                  <a:srgbClr val="FFFFFF"/>
                </a:solidFill>
                <a:highlight>
                  <a:srgbClr val="6D8CAC"/>
                </a:highlight>
                <a:latin typeface="Noto Sans KR"/>
                <a:ea typeface="Noto Sans KR"/>
                <a:cs typeface="Noto Sans KR"/>
                <a:sym typeface="Noto Sans KR"/>
              </a:endParaRPr>
            </a:p>
          </p:txBody>
        </p:sp>
        <p:sp>
          <p:nvSpPr>
            <p:cNvPr id="316" name="Google Shape;316;g2cb1e2fb19c_2_194"/>
            <p:cNvSpPr txBox="1"/>
            <p:nvPr/>
          </p:nvSpPr>
          <p:spPr>
            <a:xfrm>
              <a:off x="4611905" y="6711225"/>
              <a:ext cx="2632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lang="en-US" sz="2000">
                  <a:latin typeface="Noto Sans KR"/>
                  <a:ea typeface="Noto Sans KR"/>
                  <a:cs typeface="Noto Sans KR"/>
                  <a:sym typeface="Noto Sans KR"/>
                </a:rPr>
                <a:t>본인 인증,</a:t>
              </a:r>
              <a:br>
                <a:rPr lang="en-US" sz="2000">
                  <a:latin typeface="Noto Sans KR"/>
                  <a:ea typeface="Noto Sans KR"/>
                  <a:cs typeface="Noto Sans KR"/>
                  <a:sym typeface="Noto Sans KR"/>
                </a:rPr>
              </a:br>
              <a:r>
                <a:rPr lang="en-US" sz="2000">
                  <a:latin typeface="Noto Sans KR"/>
                  <a:ea typeface="Noto Sans KR"/>
                  <a:cs typeface="Noto Sans KR"/>
                  <a:sym typeface="Noto Sans KR"/>
                </a:rPr>
                <a:t>결제,</a:t>
              </a:r>
              <a:endParaRPr sz="2000">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lang="en-US" sz="2000">
                  <a:latin typeface="Noto Sans KR"/>
                  <a:ea typeface="Noto Sans KR"/>
                  <a:cs typeface="Noto Sans KR"/>
                  <a:sym typeface="Noto Sans KR"/>
                </a:rPr>
                <a:t>정산</a:t>
              </a:r>
              <a:endParaRPr sz="2000">
                <a:latin typeface="Noto Sans KR"/>
                <a:ea typeface="Noto Sans KR"/>
                <a:cs typeface="Noto Sans KR"/>
                <a:sym typeface="Noto Sans KR"/>
              </a:endParaRPr>
            </a:p>
          </p:txBody>
        </p:sp>
        <p:sp>
          <p:nvSpPr>
            <p:cNvPr id="317" name="Google Shape;317;g2cb1e2fb19c_2_194"/>
            <p:cNvSpPr txBox="1"/>
            <p:nvPr/>
          </p:nvSpPr>
          <p:spPr>
            <a:xfrm>
              <a:off x="5361749" y="2478650"/>
              <a:ext cx="1132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Noto Sans KR"/>
                  <a:ea typeface="Noto Sans KR"/>
                  <a:cs typeface="Noto Sans KR"/>
                  <a:sym typeface="Noto Sans KR"/>
                </a:rPr>
                <a:t>결제</a:t>
              </a:r>
              <a:endParaRPr b="0" i="0" sz="2400" u="none" cap="none" strike="noStrike">
                <a:solidFill>
                  <a:srgbClr val="000000"/>
                </a:solidFill>
                <a:latin typeface="Arial"/>
                <a:ea typeface="Arial"/>
                <a:cs typeface="Arial"/>
                <a:sym typeface="Arial"/>
              </a:endParaRPr>
            </a:p>
          </p:txBody>
        </p:sp>
      </p:grpSp>
      <p:grpSp>
        <p:nvGrpSpPr>
          <p:cNvPr id="318" name="Google Shape;318;g2cb1e2fb19c_2_194"/>
          <p:cNvGrpSpPr/>
          <p:nvPr/>
        </p:nvGrpSpPr>
        <p:grpSpPr>
          <a:xfrm>
            <a:off x="7828051" y="3113650"/>
            <a:ext cx="2631900" cy="5648569"/>
            <a:chOff x="7839884" y="2478650"/>
            <a:chExt cx="2631900" cy="5648569"/>
          </a:xfrm>
        </p:grpSpPr>
        <p:grpSp>
          <p:nvGrpSpPr>
            <p:cNvPr id="319" name="Google Shape;319;g2cb1e2fb19c_2_194"/>
            <p:cNvGrpSpPr/>
            <p:nvPr/>
          </p:nvGrpSpPr>
          <p:grpSpPr>
            <a:xfrm>
              <a:off x="7839884" y="3346950"/>
              <a:ext cx="2631900" cy="2846850"/>
              <a:chOff x="7839884" y="3346950"/>
              <a:chExt cx="2631900" cy="2846850"/>
            </a:xfrm>
          </p:grpSpPr>
          <p:pic>
            <p:nvPicPr>
              <p:cNvPr id="320" name="Google Shape;320;g2cb1e2fb19c_2_194"/>
              <p:cNvPicPr preferRelativeResize="0"/>
              <p:nvPr/>
            </p:nvPicPr>
            <p:blipFill rotWithShape="1">
              <a:blip r:embed="rId5">
                <a:alphaModFix/>
              </a:blip>
              <a:srcRect b="0" l="0" r="0" t="0"/>
              <a:stretch/>
            </p:blipFill>
            <p:spPr>
              <a:xfrm>
                <a:off x="8034487" y="3346950"/>
                <a:ext cx="2242693" cy="2242710"/>
              </a:xfrm>
              <a:prstGeom prst="rect">
                <a:avLst/>
              </a:prstGeom>
              <a:noFill/>
              <a:ln>
                <a:noFill/>
              </a:ln>
            </p:spPr>
          </p:pic>
          <p:sp>
            <p:nvSpPr>
              <p:cNvPr id="321" name="Google Shape;321;g2cb1e2fb19c_2_194"/>
              <p:cNvSpPr/>
              <p:nvPr/>
            </p:nvSpPr>
            <p:spPr>
              <a:xfrm>
                <a:off x="7839884"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오나윤</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322" name="Google Shape;322;g2cb1e2fb19c_2_194"/>
            <p:cNvSpPr txBox="1"/>
            <p:nvPr/>
          </p:nvSpPr>
          <p:spPr>
            <a:xfrm>
              <a:off x="8390534" y="6711219"/>
              <a:ext cx="15306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로그인,</a:t>
              </a:r>
              <a:endParaRPr b="0" i="0" sz="2000" u="none" cap="none" strike="noStrike">
                <a:solidFill>
                  <a:srgbClr val="000000"/>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회원가입,</a:t>
              </a:r>
              <a:endParaRPr b="0" i="0" sz="2000" u="none" cap="none" strike="noStrike">
                <a:solidFill>
                  <a:srgbClr val="000000"/>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좋아요</a:t>
              </a:r>
              <a:endParaRPr b="0" i="0" sz="2000" u="none" cap="none" strike="noStrike">
                <a:solidFill>
                  <a:srgbClr val="000000"/>
                </a:solidFill>
                <a:latin typeface="Noto Sans KR"/>
                <a:ea typeface="Noto Sans KR"/>
                <a:cs typeface="Noto Sans KR"/>
                <a:sym typeface="Noto Sans KR"/>
              </a:endParaRPr>
            </a:p>
          </p:txBody>
        </p:sp>
        <p:sp>
          <p:nvSpPr>
            <p:cNvPr id="323" name="Google Shape;323;g2cb1e2fb19c_2_194"/>
            <p:cNvSpPr txBox="1"/>
            <p:nvPr/>
          </p:nvSpPr>
          <p:spPr>
            <a:xfrm>
              <a:off x="8589734" y="2478650"/>
              <a:ext cx="1132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Noto Sans KR"/>
                  <a:ea typeface="Noto Sans KR"/>
                  <a:cs typeface="Noto Sans KR"/>
                  <a:sym typeface="Noto Sans KR"/>
                </a:rPr>
                <a:t>회원</a:t>
              </a:r>
              <a:endParaRPr b="0" i="0" sz="2400" u="none" cap="none" strike="noStrike">
                <a:solidFill>
                  <a:srgbClr val="000000"/>
                </a:solidFill>
                <a:latin typeface="Arial"/>
                <a:ea typeface="Arial"/>
                <a:cs typeface="Arial"/>
                <a:sym typeface="Arial"/>
              </a:endParaRPr>
            </a:p>
          </p:txBody>
        </p:sp>
      </p:grpSp>
      <p:grpSp>
        <p:nvGrpSpPr>
          <p:cNvPr id="324" name="Google Shape;324;g2cb1e2fb19c_2_194"/>
          <p:cNvGrpSpPr/>
          <p:nvPr/>
        </p:nvGrpSpPr>
        <p:grpSpPr>
          <a:xfrm>
            <a:off x="11208208" y="3113650"/>
            <a:ext cx="2631900" cy="5189569"/>
            <a:chOff x="11133440" y="2478650"/>
            <a:chExt cx="2631900" cy="5189569"/>
          </a:xfrm>
        </p:grpSpPr>
        <p:grpSp>
          <p:nvGrpSpPr>
            <p:cNvPr id="325" name="Google Shape;325;g2cb1e2fb19c_2_194"/>
            <p:cNvGrpSpPr/>
            <p:nvPr/>
          </p:nvGrpSpPr>
          <p:grpSpPr>
            <a:xfrm>
              <a:off x="11133440" y="3032762"/>
              <a:ext cx="2631900" cy="3161038"/>
              <a:chOff x="11133440" y="3032762"/>
              <a:chExt cx="2631900" cy="3161038"/>
            </a:xfrm>
          </p:grpSpPr>
          <p:pic>
            <p:nvPicPr>
              <p:cNvPr id="326" name="Google Shape;326;g2cb1e2fb19c_2_194"/>
              <p:cNvPicPr preferRelativeResize="0"/>
              <p:nvPr/>
            </p:nvPicPr>
            <p:blipFill rotWithShape="1">
              <a:blip r:embed="rId6">
                <a:alphaModFix/>
              </a:blip>
              <a:srcRect b="0" l="2839" r="2829" t="5669"/>
              <a:stretch/>
            </p:blipFill>
            <p:spPr>
              <a:xfrm>
                <a:off x="11170943" y="3032762"/>
                <a:ext cx="2556896" cy="2556913"/>
              </a:xfrm>
              <a:prstGeom prst="rect">
                <a:avLst/>
              </a:prstGeom>
              <a:noFill/>
              <a:ln>
                <a:noFill/>
              </a:ln>
            </p:spPr>
          </p:pic>
          <p:sp>
            <p:nvSpPr>
              <p:cNvPr id="327" name="Google Shape;327;g2cb1e2fb19c_2_194"/>
              <p:cNvSpPr/>
              <p:nvPr/>
            </p:nvSpPr>
            <p:spPr>
              <a:xfrm>
                <a:off x="11133440"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신승재</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328" name="Google Shape;328;g2cb1e2fb19c_2_194"/>
            <p:cNvSpPr txBox="1"/>
            <p:nvPr/>
          </p:nvSpPr>
          <p:spPr>
            <a:xfrm>
              <a:off x="11773190" y="6711219"/>
              <a:ext cx="1352400" cy="95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구독,</a:t>
              </a:r>
              <a:endParaRPr b="0" i="0" sz="2000" u="none" cap="none" strike="noStrike">
                <a:solidFill>
                  <a:srgbClr val="000000"/>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Noto Sans KR"/>
                  <a:ea typeface="Noto Sans KR"/>
                  <a:cs typeface="Noto Sans KR"/>
                  <a:sym typeface="Noto Sans KR"/>
                </a:rPr>
                <a:t>멤버십</a:t>
              </a:r>
              <a:endParaRPr b="0" i="0" sz="2000" u="none" cap="none" strike="noStrike">
                <a:solidFill>
                  <a:srgbClr val="000000"/>
                </a:solidFill>
                <a:latin typeface="Noto Sans KR"/>
                <a:ea typeface="Noto Sans KR"/>
                <a:cs typeface="Noto Sans KR"/>
                <a:sym typeface="Noto Sans KR"/>
              </a:endParaRPr>
            </a:p>
          </p:txBody>
        </p:sp>
        <p:sp>
          <p:nvSpPr>
            <p:cNvPr id="329" name="Google Shape;329;g2cb1e2fb19c_2_194"/>
            <p:cNvSpPr txBox="1"/>
            <p:nvPr/>
          </p:nvSpPr>
          <p:spPr>
            <a:xfrm>
              <a:off x="11883290" y="2478650"/>
              <a:ext cx="1132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Noto Sans KR"/>
                  <a:ea typeface="Noto Sans KR"/>
                  <a:cs typeface="Noto Sans KR"/>
                  <a:sym typeface="Noto Sans KR"/>
                </a:rPr>
                <a:t>멤버십</a:t>
              </a:r>
              <a:endParaRPr b="0" i="0" sz="2400" u="none" cap="none" strike="noStrike">
                <a:solidFill>
                  <a:srgbClr val="000000"/>
                </a:solidFill>
                <a:latin typeface="Arial"/>
                <a:ea typeface="Arial"/>
                <a:cs typeface="Arial"/>
                <a:sym typeface="Arial"/>
              </a:endParaRPr>
            </a:p>
          </p:txBody>
        </p:sp>
      </p:grpSp>
      <p:grpSp>
        <p:nvGrpSpPr>
          <p:cNvPr id="330" name="Google Shape;330;g2cb1e2fb19c_2_194"/>
          <p:cNvGrpSpPr/>
          <p:nvPr/>
        </p:nvGrpSpPr>
        <p:grpSpPr>
          <a:xfrm>
            <a:off x="14588365" y="3113650"/>
            <a:ext cx="2631900" cy="6110269"/>
            <a:chOff x="14504502" y="2478650"/>
            <a:chExt cx="2631900" cy="6110269"/>
          </a:xfrm>
        </p:grpSpPr>
        <p:grpSp>
          <p:nvGrpSpPr>
            <p:cNvPr id="331" name="Google Shape;331;g2cb1e2fb19c_2_194"/>
            <p:cNvGrpSpPr/>
            <p:nvPr/>
          </p:nvGrpSpPr>
          <p:grpSpPr>
            <a:xfrm>
              <a:off x="14504502" y="3346950"/>
              <a:ext cx="2631900" cy="2846850"/>
              <a:chOff x="14504502" y="3346950"/>
              <a:chExt cx="2631900" cy="2846850"/>
            </a:xfrm>
          </p:grpSpPr>
          <p:pic>
            <p:nvPicPr>
              <p:cNvPr id="332" name="Google Shape;332;g2cb1e2fb19c_2_194"/>
              <p:cNvPicPr preferRelativeResize="0"/>
              <p:nvPr/>
            </p:nvPicPr>
            <p:blipFill rotWithShape="1">
              <a:blip r:embed="rId7">
                <a:alphaModFix/>
              </a:blip>
              <a:srcRect b="0" l="0" r="0" t="0"/>
              <a:stretch/>
            </p:blipFill>
            <p:spPr>
              <a:xfrm>
                <a:off x="14699106" y="3346950"/>
                <a:ext cx="2242693" cy="2242710"/>
              </a:xfrm>
              <a:prstGeom prst="rect">
                <a:avLst/>
              </a:prstGeom>
              <a:noFill/>
              <a:ln>
                <a:noFill/>
              </a:ln>
            </p:spPr>
          </p:pic>
          <p:sp>
            <p:nvSpPr>
              <p:cNvPr id="333" name="Google Shape;333;g2cb1e2fb19c_2_194"/>
              <p:cNvSpPr/>
              <p:nvPr/>
            </p:nvSpPr>
            <p:spPr>
              <a:xfrm>
                <a:off x="14504502"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정가연</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334" name="Google Shape;334;g2cb1e2fb19c_2_194"/>
            <p:cNvSpPr txBox="1"/>
            <p:nvPr/>
          </p:nvSpPr>
          <p:spPr>
            <a:xfrm>
              <a:off x="15055152" y="6711219"/>
              <a:ext cx="1530600" cy="1877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Noto Sans KR"/>
                  <a:ea typeface="Noto Sans KR"/>
                  <a:cs typeface="Noto Sans KR"/>
                  <a:sym typeface="Noto Sans KR"/>
                </a:rPr>
                <a:t>회원 관리,</a:t>
              </a:r>
              <a:endParaRPr b="0" i="0" sz="2000" u="none" cap="none" strike="noStrike">
                <a:solidFill>
                  <a:schemeClr val="dk1"/>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Noto Sans KR"/>
                  <a:ea typeface="Noto Sans KR"/>
                  <a:cs typeface="Noto Sans KR"/>
                  <a:sym typeface="Noto Sans KR"/>
                </a:rPr>
                <a:t>장르 관리,</a:t>
              </a:r>
              <a:endParaRPr b="0" i="0" sz="2000" u="none" cap="none" strike="noStrike">
                <a:solidFill>
                  <a:schemeClr val="dk1"/>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Noto Sans KR"/>
                  <a:ea typeface="Noto Sans KR"/>
                  <a:cs typeface="Noto Sans KR"/>
                  <a:sym typeface="Noto Sans KR"/>
                </a:rPr>
                <a:t>신고 관리,</a:t>
              </a:r>
              <a:endParaRPr b="0" i="0" sz="2000" u="none" cap="none" strike="noStrike">
                <a:solidFill>
                  <a:schemeClr val="dk1"/>
                </a:solidFill>
                <a:latin typeface="Noto Sans KR"/>
                <a:ea typeface="Noto Sans KR"/>
                <a:cs typeface="Noto Sans KR"/>
                <a:sym typeface="Noto Sans KR"/>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Noto Sans KR"/>
                  <a:ea typeface="Noto Sans KR"/>
                  <a:cs typeface="Noto Sans KR"/>
                  <a:sym typeface="Noto Sans KR"/>
                </a:rPr>
                <a:t>정산 관리</a:t>
              </a:r>
              <a:endParaRPr b="0" i="0" sz="2000" u="none" cap="none" strike="noStrike">
                <a:solidFill>
                  <a:srgbClr val="000000"/>
                </a:solidFill>
                <a:latin typeface="Noto Sans KR"/>
                <a:ea typeface="Noto Sans KR"/>
                <a:cs typeface="Noto Sans KR"/>
                <a:sym typeface="Noto Sans KR"/>
              </a:endParaRPr>
            </a:p>
          </p:txBody>
        </p:sp>
        <p:sp>
          <p:nvSpPr>
            <p:cNvPr id="335" name="Google Shape;335;g2cb1e2fb19c_2_194"/>
            <p:cNvSpPr txBox="1"/>
            <p:nvPr/>
          </p:nvSpPr>
          <p:spPr>
            <a:xfrm>
              <a:off x="15254352" y="2478650"/>
              <a:ext cx="1132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Noto Sans KR"/>
                  <a:ea typeface="Noto Sans KR"/>
                  <a:cs typeface="Noto Sans KR"/>
                  <a:sym typeface="Noto Sans KR"/>
                </a:rPr>
                <a:t>관리자</a:t>
              </a:r>
              <a:endParaRPr b="0" i="0" sz="2400" u="none" cap="none" strike="noStrike">
                <a:solidFill>
                  <a:srgbClr val="000000"/>
                </a:solidFill>
                <a:latin typeface="Arial"/>
                <a:ea typeface="Arial"/>
                <a:cs typeface="Arial"/>
                <a:sym typeface="Aria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55" name="Shape 1655"/>
        <p:cNvGrpSpPr/>
        <p:nvPr/>
      </p:nvGrpSpPr>
      <p:grpSpPr>
        <a:xfrm>
          <a:off x="0" y="0"/>
          <a:ext cx="0" cy="0"/>
          <a:chOff x="0" y="0"/>
          <a:chExt cx="0" cy="0"/>
        </a:xfrm>
      </p:grpSpPr>
      <p:sp>
        <p:nvSpPr>
          <p:cNvPr id="1656" name="Google Shape;1656;g2cb5aeddfe5_0_125"/>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7" name="Google Shape;1657;g2cb5aeddfe5_0_125"/>
          <p:cNvSpPr txBox="1"/>
          <p:nvPr/>
        </p:nvSpPr>
        <p:spPr>
          <a:xfrm>
            <a:off x="1028700" y="736600"/>
            <a:ext cx="9846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포인트 사용</a:t>
            </a:r>
            <a:r>
              <a:rPr b="0" i="0" lang="en-US" sz="4800" u="none" cap="none" strike="noStrike">
                <a:solidFill>
                  <a:srgbClr val="FA643F"/>
                </a:solidFill>
                <a:latin typeface="Noto Sans KR"/>
                <a:ea typeface="Noto Sans KR"/>
                <a:cs typeface="Noto Sans KR"/>
                <a:sym typeface="Noto Sans KR"/>
              </a:rPr>
              <a:t> (유료 포스트 구매)</a:t>
            </a:r>
            <a:endParaRPr b="0" i="0" sz="4800" u="none" cap="none" strike="noStrike">
              <a:solidFill>
                <a:srgbClr val="FA643F"/>
              </a:solidFill>
              <a:latin typeface="Noto Sans KR"/>
              <a:ea typeface="Noto Sans KR"/>
              <a:cs typeface="Noto Sans KR"/>
              <a:sym typeface="Noto Sans KR"/>
            </a:endParaRPr>
          </a:p>
        </p:txBody>
      </p:sp>
      <p:pic>
        <p:nvPicPr>
          <p:cNvPr id="1658" name="Google Shape;1658;g2cb5aeddfe5_0_125"/>
          <p:cNvPicPr preferRelativeResize="0"/>
          <p:nvPr/>
        </p:nvPicPr>
        <p:blipFill rotWithShape="1">
          <a:blip r:embed="rId3">
            <a:alphaModFix/>
          </a:blip>
          <a:srcRect b="0" l="0" r="0" t="0"/>
          <a:stretch/>
        </p:blipFill>
        <p:spPr>
          <a:xfrm>
            <a:off x="12650738" y="4233451"/>
            <a:ext cx="3561175" cy="1223425"/>
          </a:xfrm>
          <a:prstGeom prst="rect">
            <a:avLst/>
          </a:prstGeom>
          <a:noFill/>
          <a:ln cap="flat" cmpd="sng" w="9525">
            <a:solidFill>
              <a:srgbClr val="CCCCCC"/>
            </a:solidFill>
            <a:prstDash val="solid"/>
            <a:round/>
            <a:headEnd len="sm" w="sm" type="none"/>
            <a:tailEnd len="sm" w="sm" type="none"/>
          </a:ln>
        </p:spPr>
      </p:pic>
      <p:pic>
        <p:nvPicPr>
          <p:cNvPr id="1659" name="Google Shape;1659;g2cb5aeddfe5_0_125"/>
          <p:cNvPicPr preferRelativeResize="0"/>
          <p:nvPr/>
        </p:nvPicPr>
        <p:blipFill rotWithShape="1">
          <a:blip r:embed="rId4">
            <a:alphaModFix/>
          </a:blip>
          <a:srcRect b="21679" l="0" r="0" t="0"/>
          <a:stretch/>
        </p:blipFill>
        <p:spPr>
          <a:xfrm>
            <a:off x="1368338" y="3900913"/>
            <a:ext cx="7842575" cy="4912649"/>
          </a:xfrm>
          <a:prstGeom prst="rect">
            <a:avLst/>
          </a:prstGeom>
          <a:noFill/>
          <a:ln cap="flat" cmpd="sng" w="9525">
            <a:solidFill>
              <a:srgbClr val="CCCCCC"/>
            </a:solidFill>
            <a:prstDash val="solid"/>
            <a:round/>
            <a:headEnd len="sm" w="sm" type="none"/>
            <a:tailEnd len="sm" w="sm" type="none"/>
          </a:ln>
        </p:spPr>
      </p:pic>
      <p:pic>
        <p:nvPicPr>
          <p:cNvPr id="1660" name="Google Shape;1660;g2cb5aeddfe5_0_125"/>
          <p:cNvPicPr preferRelativeResize="0"/>
          <p:nvPr/>
        </p:nvPicPr>
        <p:blipFill rotWithShape="1">
          <a:blip r:embed="rId5">
            <a:alphaModFix/>
          </a:blip>
          <a:srcRect b="0" l="0" r="0" t="0"/>
          <a:stretch/>
        </p:blipFill>
        <p:spPr>
          <a:xfrm>
            <a:off x="9347613" y="4233448"/>
            <a:ext cx="3166430" cy="1470837"/>
          </a:xfrm>
          <a:prstGeom prst="rect">
            <a:avLst/>
          </a:prstGeom>
          <a:noFill/>
          <a:ln cap="flat" cmpd="sng" w="9525">
            <a:solidFill>
              <a:srgbClr val="CCCCCC"/>
            </a:solidFill>
            <a:prstDash val="solid"/>
            <a:round/>
            <a:headEnd len="sm" w="sm" type="none"/>
            <a:tailEnd len="sm" w="sm" type="none"/>
          </a:ln>
        </p:spPr>
      </p:pic>
      <p:pic>
        <p:nvPicPr>
          <p:cNvPr id="1661" name="Google Shape;1661;g2cb5aeddfe5_0_125"/>
          <p:cNvPicPr preferRelativeResize="0"/>
          <p:nvPr/>
        </p:nvPicPr>
        <p:blipFill rotWithShape="1">
          <a:blip r:embed="rId6">
            <a:alphaModFix/>
          </a:blip>
          <a:srcRect b="0" l="0" r="0" t="0"/>
          <a:stretch/>
        </p:blipFill>
        <p:spPr>
          <a:xfrm>
            <a:off x="9347613" y="7598074"/>
            <a:ext cx="3199518" cy="1649050"/>
          </a:xfrm>
          <a:prstGeom prst="rect">
            <a:avLst/>
          </a:prstGeom>
          <a:solidFill>
            <a:srgbClr val="FFFFFF"/>
          </a:solidFill>
          <a:ln cap="flat" cmpd="sng" w="9525">
            <a:solidFill>
              <a:srgbClr val="CCCCCC"/>
            </a:solidFill>
            <a:prstDash val="solid"/>
            <a:round/>
            <a:headEnd len="sm" w="sm" type="none"/>
            <a:tailEnd len="sm" w="sm" type="none"/>
          </a:ln>
        </p:spPr>
      </p:pic>
      <p:pic>
        <p:nvPicPr>
          <p:cNvPr id="1662" name="Google Shape;1662;g2cb5aeddfe5_0_125"/>
          <p:cNvPicPr preferRelativeResize="0"/>
          <p:nvPr/>
        </p:nvPicPr>
        <p:blipFill rotWithShape="1">
          <a:blip r:embed="rId7">
            <a:alphaModFix/>
          </a:blip>
          <a:srcRect b="0" l="0" r="0" t="0"/>
          <a:stretch/>
        </p:blipFill>
        <p:spPr>
          <a:xfrm>
            <a:off x="12683838" y="7598063"/>
            <a:ext cx="3561175" cy="1347462"/>
          </a:xfrm>
          <a:prstGeom prst="rect">
            <a:avLst/>
          </a:prstGeom>
          <a:noFill/>
          <a:ln cap="flat" cmpd="sng" w="9525">
            <a:solidFill>
              <a:srgbClr val="CCCCCC"/>
            </a:solidFill>
            <a:prstDash val="solid"/>
            <a:round/>
            <a:headEnd len="sm" w="sm" type="none"/>
            <a:tailEnd len="sm" w="sm" type="none"/>
          </a:ln>
        </p:spPr>
      </p:pic>
      <p:sp>
        <p:nvSpPr>
          <p:cNvPr id="1663" name="Google Shape;1663;g2cb5aeddfe5_0_125"/>
          <p:cNvSpPr/>
          <p:nvPr/>
        </p:nvSpPr>
        <p:spPr>
          <a:xfrm>
            <a:off x="1961038" y="7031688"/>
            <a:ext cx="6648300" cy="1347600"/>
          </a:xfrm>
          <a:prstGeom prst="rect">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1664" name="Google Shape;1664;g2cb5aeddfe5_0_125"/>
          <p:cNvSpPr/>
          <p:nvPr/>
        </p:nvSpPr>
        <p:spPr>
          <a:xfrm>
            <a:off x="9347613" y="3900913"/>
            <a:ext cx="2408344" cy="47585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i="0" lang="en-US" sz="1500" u="none" cap="none" strike="noStrike">
                <a:solidFill>
                  <a:schemeClr val="lt1"/>
                </a:solidFill>
                <a:latin typeface="Noto Sans KR"/>
                <a:ea typeface="Noto Sans KR"/>
                <a:cs typeface="Noto Sans KR"/>
                <a:sym typeface="Noto Sans KR"/>
              </a:rPr>
              <a:t>보유 포인트 &gt;= 포스트 가격 </a:t>
            </a:r>
            <a:endParaRPr b="1" i="0" sz="1500" u="none" cap="none" strike="noStrike">
              <a:solidFill>
                <a:schemeClr val="lt1"/>
              </a:solidFill>
              <a:latin typeface="Noto Sans KR"/>
              <a:ea typeface="Noto Sans KR"/>
              <a:cs typeface="Noto Sans KR"/>
              <a:sym typeface="Noto Sans KR"/>
            </a:endParaRPr>
          </a:p>
        </p:txBody>
      </p:sp>
      <p:sp>
        <p:nvSpPr>
          <p:cNvPr id="1665" name="Google Shape;1665;g2cb5aeddfe5_0_125"/>
          <p:cNvSpPr/>
          <p:nvPr/>
        </p:nvSpPr>
        <p:spPr>
          <a:xfrm>
            <a:off x="9347613" y="7338032"/>
            <a:ext cx="2408344" cy="47585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i="0" lang="en-US" sz="1500" u="none" cap="none" strike="noStrike">
                <a:solidFill>
                  <a:schemeClr val="lt1"/>
                </a:solidFill>
                <a:latin typeface="Noto Sans KR"/>
                <a:ea typeface="Noto Sans KR"/>
                <a:cs typeface="Noto Sans KR"/>
                <a:sym typeface="Noto Sans KR"/>
              </a:rPr>
              <a:t>보유 포인트 &lt; 포스트 가격 </a:t>
            </a:r>
            <a:endParaRPr b="1" i="0" sz="1500" u="none" cap="none" strike="noStrike">
              <a:solidFill>
                <a:schemeClr val="lt1"/>
              </a:solidFill>
              <a:latin typeface="Noto Sans KR"/>
              <a:ea typeface="Noto Sans KR"/>
              <a:cs typeface="Noto Sans KR"/>
              <a:sym typeface="Noto Sans KR"/>
            </a:endParaRPr>
          </a:p>
        </p:txBody>
      </p:sp>
      <p:sp>
        <p:nvSpPr>
          <p:cNvPr id="1666" name="Google Shape;1666;g2cb5aeddfe5_0_125"/>
          <p:cNvSpPr/>
          <p:nvPr/>
        </p:nvSpPr>
        <p:spPr>
          <a:xfrm>
            <a:off x="1958776" y="8627150"/>
            <a:ext cx="5899149" cy="619967"/>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구매 이력이 없는 경우, 유료 포스트 구매 안내창(alert)이 나타납니다.</a:t>
            </a:r>
            <a:endParaRPr b="0" i="0" sz="1500" u="none" cap="none" strike="noStrike">
              <a:solidFill>
                <a:schemeClr val="lt1"/>
              </a:solidFill>
              <a:latin typeface="Noto Sans KR"/>
              <a:ea typeface="Noto Sans KR"/>
              <a:cs typeface="Noto Sans KR"/>
              <a:sym typeface="Noto Sans KR"/>
            </a:endParaRPr>
          </a:p>
        </p:txBody>
      </p:sp>
      <p:sp>
        <p:nvSpPr>
          <p:cNvPr id="1667" name="Google Shape;1667;g2cb5aeddfe5_0_125"/>
          <p:cNvSpPr/>
          <p:nvPr/>
        </p:nvSpPr>
        <p:spPr>
          <a:xfrm>
            <a:off x="9347613" y="5774500"/>
            <a:ext cx="5899149" cy="1108056"/>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구매자 회원의 포인트가 차감되고 포스트 조회 페이지로 이동</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이 때, 사용자의 세션 정보가 갱신 (판매자 회원에게도 수익 적립)</a:t>
            </a:r>
            <a:endParaRPr sz="1500">
              <a:solidFill>
                <a:schemeClr val="lt1"/>
              </a:solidFill>
              <a:latin typeface="Noto Sans KR"/>
              <a:ea typeface="Noto Sans KR"/>
              <a:cs typeface="Noto Sans KR"/>
              <a:sym typeface="Noto Sans KR"/>
            </a:endParaRPr>
          </a:p>
        </p:txBody>
      </p:sp>
      <p:sp>
        <p:nvSpPr>
          <p:cNvPr id="1668" name="Google Shape;1668;g2cb5aeddfe5_0_125"/>
          <p:cNvSpPr/>
          <p:nvPr/>
        </p:nvSpPr>
        <p:spPr>
          <a:xfrm>
            <a:off x="1368350" y="2800175"/>
            <a:ext cx="5210310" cy="619967"/>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유료 포스트 조회 시 포스트 구매 여부를 검증하는 로직을 작성</a:t>
            </a:r>
            <a:endParaRPr sz="1500">
              <a:solidFill>
                <a:schemeClr val="lt1"/>
              </a:solidFill>
              <a:latin typeface="Noto Sans KR"/>
              <a:ea typeface="Noto Sans KR"/>
              <a:cs typeface="Noto Sans KR"/>
              <a:sym typeface="Noto Sans KR"/>
            </a:endParaRPr>
          </a:p>
        </p:txBody>
      </p:sp>
      <p:sp>
        <p:nvSpPr>
          <p:cNvPr id="1669" name="Google Shape;1669;g2cb5aeddfe5_0_125"/>
          <p:cNvSpPr/>
          <p:nvPr/>
        </p:nvSpPr>
        <p:spPr>
          <a:xfrm>
            <a:off x="9347612" y="2485800"/>
            <a:ext cx="7572042" cy="1015604"/>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유료 포스트를 클릭하면 비동기 요청을 통해 구매 여부를 검증 후 응답에 따라 구매 요청 메시지(alert)를 띄우거나 포스트 조회 페이지로 이동합니다.</a:t>
            </a:r>
            <a:endParaRPr i="0" sz="15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73" name="Shape 1673"/>
        <p:cNvGrpSpPr/>
        <p:nvPr/>
      </p:nvGrpSpPr>
      <p:grpSpPr>
        <a:xfrm>
          <a:off x="0" y="0"/>
          <a:ext cx="0" cy="0"/>
          <a:chOff x="0" y="0"/>
          <a:chExt cx="0" cy="0"/>
        </a:xfrm>
      </p:grpSpPr>
      <p:sp>
        <p:nvSpPr>
          <p:cNvPr id="1674" name="Google Shape;1674;g2cc0972b174_1_181"/>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5" name="Google Shape;1675;g2cc0972b174_1_181"/>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정산 흐름도 </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pic>
        <p:nvPicPr>
          <p:cNvPr id="1676" name="Google Shape;1676;g2cc0972b174_1_181"/>
          <p:cNvPicPr preferRelativeResize="0"/>
          <p:nvPr/>
        </p:nvPicPr>
        <p:blipFill>
          <a:blip r:embed="rId3">
            <a:alphaModFix/>
          </a:blip>
          <a:stretch>
            <a:fillRect/>
          </a:stretch>
        </p:blipFill>
        <p:spPr>
          <a:xfrm>
            <a:off x="2755675" y="2863187"/>
            <a:ext cx="12786499" cy="631832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80" name="Shape 1680"/>
        <p:cNvGrpSpPr/>
        <p:nvPr/>
      </p:nvGrpSpPr>
      <p:grpSpPr>
        <a:xfrm>
          <a:off x="0" y="0"/>
          <a:ext cx="0" cy="0"/>
          <a:chOff x="0" y="0"/>
          <a:chExt cx="0" cy="0"/>
        </a:xfrm>
      </p:grpSpPr>
      <p:sp>
        <p:nvSpPr>
          <p:cNvPr id="1681" name="Google Shape;1681;g2cc0972b174_17_23"/>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2" name="Google Shape;1682;g2cc0972b174_17_23"/>
          <p:cNvSpPr txBox="1"/>
          <p:nvPr/>
        </p:nvSpPr>
        <p:spPr>
          <a:xfrm>
            <a:off x="1028700" y="749300"/>
            <a:ext cx="65448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수익 적립 내역</a:t>
            </a:r>
            <a:endParaRPr b="1" sz="7200">
              <a:solidFill>
                <a:srgbClr val="FA643F"/>
              </a:solidFill>
              <a:latin typeface="Noto Sans KR"/>
              <a:ea typeface="Noto Sans KR"/>
              <a:cs typeface="Noto Sans KR"/>
              <a:sym typeface="Noto Sans KR"/>
            </a:endParaRPr>
          </a:p>
        </p:txBody>
      </p:sp>
      <p:pic>
        <p:nvPicPr>
          <p:cNvPr id="1683" name="Google Shape;1683;g2cc0972b174_17_23"/>
          <p:cNvPicPr preferRelativeResize="0"/>
          <p:nvPr/>
        </p:nvPicPr>
        <p:blipFill rotWithShape="1">
          <a:blip r:embed="rId3">
            <a:alphaModFix/>
          </a:blip>
          <a:srcRect b="25350" l="0" r="0" t="0"/>
          <a:stretch/>
        </p:blipFill>
        <p:spPr>
          <a:xfrm>
            <a:off x="9356700" y="3462213"/>
            <a:ext cx="7029074" cy="4196589"/>
          </a:xfrm>
          <a:prstGeom prst="rect">
            <a:avLst/>
          </a:prstGeom>
          <a:noFill/>
          <a:ln cap="flat" cmpd="sng" w="9525">
            <a:solidFill>
              <a:srgbClr val="CCCCCC"/>
            </a:solidFill>
            <a:prstDash val="solid"/>
            <a:round/>
            <a:headEnd len="sm" w="sm" type="none"/>
            <a:tailEnd len="sm" w="sm" type="none"/>
          </a:ln>
        </p:spPr>
      </p:pic>
      <p:sp>
        <p:nvSpPr>
          <p:cNvPr id="1684" name="Google Shape;1684;g2cc0972b174_17_23"/>
          <p:cNvSpPr/>
          <p:nvPr/>
        </p:nvSpPr>
        <p:spPr>
          <a:xfrm>
            <a:off x="1902250" y="7489200"/>
            <a:ext cx="2043208" cy="500325"/>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적립 내역이 없는 경우</a:t>
            </a:r>
            <a:endParaRPr b="0" i="0" sz="1500" u="none" cap="none" strike="noStrike">
              <a:solidFill>
                <a:schemeClr val="lt1"/>
              </a:solidFill>
              <a:latin typeface="Noto Sans KR"/>
              <a:ea typeface="Noto Sans KR"/>
              <a:cs typeface="Noto Sans KR"/>
              <a:sym typeface="Noto Sans KR"/>
            </a:endParaRPr>
          </a:p>
        </p:txBody>
      </p:sp>
      <p:sp>
        <p:nvSpPr>
          <p:cNvPr id="1685" name="Google Shape;1685;g2cc0972b174_17_23"/>
          <p:cNvSpPr/>
          <p:nvPr/>
        </p:nvSpPr>
        <p:spPr>
          <a:xfrm>
            <a:off x="9356700" y="7847588"/>
            <a:ext cx="7028222" cy="1415320"/>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rtl="0" algn="l">
              <a:lnSpc>
                <a:spcPct val="140000"/>
              </a:lnSpc>
              <a:spcBef>
                <a:spcPts val="0"/>
              </a:spcBef>
              <a:spcAft>
                <a:spcPts val="0"/>
              </a:spcAft>
              <a:buClr>
                <a:schemeClr val="dk1"/>
              </a:buClr>
              <a:buSzPts val="1500"/>
              <a:buFont typeface="Arial"/>
              <a:buNone/>
            </a:pPr>
            <a:r>
              <a:rPr b="1" lang="en-US" sz="1500">
                <a:solidFill>
                  <a:schemeClr val="lt1"/>
                </a:solidFill>
                <a:latin typeface="Noto Sans KR"/>
                <a:ea typeface="Noto Sans KR"/>
                <a:cs typeface="Noto Sans KR"/>
                <a:sym typeface="Noto Sans KR"/>
              </a:rPr>
              <a:t>- </a:t>
            </a:r>
            <a:r>
              <a:rPr b="1" lang="en-US" sz="1500">
                <a:solidFill>
                  <a:schemeClr val="lt1"/>
                </a:solidFill>
                <a:latin typeface="Noto Sans KR"/>
                <a:ea typeface="Noto Sans KR"/>
                <a:cs typeface="Noto Sans KR"/>
                <a:sym typeface="Noto Sans KR"/>
              </a:rPr>
              <a:t>구분</a:t>
            </a:r>
            <a:r>
              <a:rPr lang="en-US">
                <a:solidFill>
                  <a:schemeClr val="lt1"/>
                </a:solidFill>
                <a:latin typeface="Noto Sans KR"/>
                <a:ea typeface="Noto Sans KR"/>
                <a:cs typeface="Noto Sans KR"/>
                <a:sym typeface="Noto Sans KR"/>
              </a:rPr>
              <a:t>(POST or MEMBERSHIP)</a:t>
            </a:r>
            <a:r>
              <a:rPr b="1" lang="en-US" sz="1500">
                <a:solidFill>
                  <a:schemeClr val="lt1"/>
                </a:solidFill>
                <a:latin typeface="Noto Sans KR"/>
                <a:ea typeface="Noto Sans KR"/>
                <a:cs typeface="Noto Sans KR"/>
                <a:sym typeface="Noto Sans KR"/>
              </a:rPr>
              <a:t>, 내용, 포인트, 날짜</a:t>
            </a:r>
            <a:r>
              <a:rPr lang="en-US" sz="1500">
                <a:solidFill>
                  <a:schemeClr val="lt1"/>
                </a:solidFill>
                <a:latin typeface="Noto Sans KR"/>
                <a:ea typeface="Noto Sans KR"/>
                <a:cs typeface="Noto Sans KR"/>
                <a:sym typeface="Noto Sans KR"/>
              </a:rPr>
              <a:t> 을 표시 </a:t>
            </a:r>
            <a:endParaRPr sz="1500">
              <a:solidFill>
                <a:schemeClr val="lt1"/>
              </a:solidFill>
              <a:latin typeface="Noto Sans KR"/>
              <a:ea typeface="Noto Sans KR"/>
              <a:cs typeface="Noto Sans KR"/>
              <a:sym typeface="Noto Sans KR"/>
            </a:endParaRPr>
          </a:p>
          <a:p>
            <a:pPr indent="0" lvl="0" marL="0" rtl="0" algn="l">
              <a:lnSpc>
                <a:spcPct val="140000"/>
              </a:lnSpc>
              <a:spcBef>
                <a:spcPts val="0"/>
              </a:spcBef>
              <a:spcAft>
                <a:spcPts val="0"/>
              </a:spcAft>
              <a:buClr>
                <a:schemeClr val="dk1"/>
              </a:buClr>
              <a:buSzPts val="1100"/>
              <a:buFont typeface="Arial"/>
              <a:buNone/>
            </a:pPr>
            <a:r>
              <a:rPr lang="en-US" sz="1500">
                <a:solidFill>
                  <a:schemeClr val="lt1"/>
                </a:solidFill>
                <a:latin typeface="Noto Sans KR"/>
                <a:ea typeface="Noto Sans KR"/>
                <a:cs typeface="Noto Sans KR"/>
                <a:sym typeface="Noto Sans KR"/>
              </a:rPr>
              <a:t>  - 구분이 '</a:t>
            </a:r>
            <a:r>
              <a:rPr lang="en-US">
                <a:solidFill>
                  <a:schemeClr val="lt1"/>
                </a:solidFill>
                <a:latin typeface="Noto Sans KR"/>
                <a:ea typeface="Noto Sans KR"/>
                <a:cs typeface="Noto Sans KR"/>
                <a:sym typeface="Noto Sans KR"/>
              </a:rPr>
              <a:t>POST</a:t>
            </a:r>
            <a:r>
              <a:rPr lang="en-US" sz="1500">
                <a:solidFill>
                  <a:schemeClr val="lt1"/>
                </a:solidFill>
                <a:latin typeface="Noto Sans KR"/>
                <a:ea typeface="Noto Sans KR"/>
                <a:cs typeface="Noto Sans KR"/>
                <a:sym typeface="Noto Sans KR"/>
              </a:rPr>
              <a:t>' 인 경우, 포스트의 제목을 내용으로 표시</a:t>
            </a:r>
            <a:endParaRPr sz="1500">
              <a:solidFill>
                <a:schemeClr val="lt1"/>
              </a:solidFill>
              <a:latin typeface="Noto Sans KR"/>
              <a:ea typeface="Noto Sans KR"/>
              <a:cs typeface="Noto Sans KR"/>
              <a:sym typeface="Noto Sans KR"/>
            </a:endParaRPr>
          </a:p>
          <a:p>
            <a:pPr indent="0" lvl="0" marL="0" rtl="0" algn="l">
              <a:lnSpc>
                <a:spcPct val="140000"/>
              </a:lnSpc>
              <a:spcBef>
                <a:spcPts val="0"/>
              </a:spcBef>
              <a:spcAft>
                <a:spcPts val="0"/>
              </a:spcAft>
              <a:buClr>
                <a:schemeClr val="dk1"/>
              </a:buClr>
              <a:buSzPts val="1100"/>
              <a:buFont typeface="Arial"/>
              <a:buNone/>
            </a:pPr>
            <a:r>
              <a:rPr lang="en-US" sz="1500">
                <a:solidFill>
                  <a:schemeClr val="lt1"/>
                </a:solidFill>
                <a:latin typeface="Noto Sans KR"/>
                <a:ea typeface="Noto Sans KR"/>
                <a:cs typeface="Noto Sans KR"/>
                <a:sym typeface="Noto Sans KR"/>
              </a:rPr>
              <a:t>  - 구분이 '</a:t>
            </a:r>
            <a:r>
              <a:rPr lang="en-US">
                <a:solidFill>
                  <a:schemeClr val="lt1"/>
                </a:solidFill>
                <a:latin typeface="Noto Sans KR"/>
                <a:ea typeface="Noto Sans KR"/>
                <a:cs typeface="Noto Sans KR"/>
                <a:sym typeface="Noto Sans KR"/>
              </a:rPr>
              <a:t>MEMBERSHIP</a:t>
            </a:r>
            <a:r>
              <a:rPr lang="en-US" sz="1500">
                <a:solidFill>
                  <a:schemeClr val="lt1"/>
                </a:solidFill>
                <a:latin typeface="Noto Sans KR"/>
                <a:ea typeface="Noto Sans KR"/>
                <a:cs typeface="Noto Sans KR"/>
                <a:sym typeface="Noto Sans KR"/>
              </a:rPr>
              <a:t>' 인 경우, 멤버십의 이름을 내용으로 표시</a:t>
            </a:r>
            <a:endParaRPr sz="1500">
              <a:solidFill>
                <a:schemeClr val="lt1"/>
              </a:solidFill>
              <a:latin typeface="Noto Sans KR"/>
              <a:ea typeface="Noto Sans KR"/>
              <a:cs typeface="Noto Sans KR"/>
              <a:sym typeface="Noto Sans KR"/>
            </a:endParaRPr>
          </a:p>
          <a:p>
            <a:pPr indent="0" lvl="0" marL="0" rtl="0" algn="l">
              <a:lnSpc>
                <a:spcPct val="140000"/>
              </a:lnSpc>
              <a:spcBef>
                <a:spcPts val="0"/>
              </a:spcBef>
              <a:spcAft>
                <a:spcPts val="0"/>
              </a:spcAft>
              <a:buClr>
                <a:schemeClr val="dk1"/>
              </a:buClr>
              <a:buSzPts val="1500"/>
              <a:buFont typeface="Arial"/>
              <a:buNone/>
            </a:pPr>
            <a:r>
              <a:rPr lang="en-US" sz="1500">
                <a:solidFill>
                  <a:schemeClr val="lt1"/>
                </a:solidFill>
                <a:latin typeface="Noto Sans KR"/>
                <a:ea typeface="Noto Sans KR"/>
                <a:cs typeface="Noto Sans KR"/>
                <a:sym typeface="Noto Sans KR"/>
              </a:rPr>
              <a:t>- 페이지네이션 처리</a:t>
            </a:r>
            <a:endParaRPr sz="1500">
              <a:solidFill>
                <a:schemeClr val="lt1"/>
              </a:solidFill>
              <a:latin typeface="Noto Sans KR"/>
              <a:ea typeface="Noto Sans KR"/>
              <a:cs typeface="Noto Sans KR"/>
              <a:sym typeface="Noto Sans KR"/>
            </a:endParaRPr>
          </a:p>
        </p:txBody>
      </p:sp>
      <p:sp>
        <p:nvSpPr>
          <p:cNvPr id="1686" name="Google Shape;1686;g2cc0972b174_17_23"/>
          <p:cNvSpPr/>
          <p:nvPr/>
        </p:nvSpPr>
        <p:spPr>
          <a:xfrm>
            <a:off x="1902250" y="2893276"/>
            <a:ext cx="5417480" cy="335816"/>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포인트 충전이 성공 시 해당 내역을 조회할 수 있습니다.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p:txBody>
      </p:sp>
      <p:pic>
        <p:nvPicPr>
          <p:cNvPr id="1687" name="Google Shape;1687;g2cc0972b174_17_23"/>
          <p:cNvPicPr preferRelativeResize="0"/>
          <p:nvPr/>
        </p:nvPicPr>
        <p:blipFill rotWithShape="1">
          <a:blip r:embed="rId4">
            <a:alphaModFix/>
          </a:blip>
          <a:srcRect b="36888" l="0" r="0" t="0"/>
          <a:stretch/>
        </p:blipFill>
        <p:spPr>
          <a:xfrm>
            <a:off x="1902237" y="3462224"/>
            <a:ext cx="7029077" cy="3851067"/>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91" name="Shape 1691"/>
        <p:cNvGrpSpPr/>
        <p:nvPr/>
      </p:nvGrpSpPr>
      <p:grpSpPr>
        <a:xfrm>
          <a:off x="0" y="0"/>
          <a:ext cx="0" cy="0"/>
          <a:chOff x="0" y="0"/>
          <a:chExt cx="0" cy="0"/>
        </a:xfrm>
      </p:grpSpPr>
      <p:sp>
        <p:nvSpPr>
          <p:cNvPr id="1692" name="Google Shape;1692;g2cb5aeddfe5_0_244"/>
          <p:cNvSpPr/>
          <p:nvPr/>
        </p:nvSpPr>
        <p:spPr>
          <a:xfrm>
            <a:off x="1028700" y="2574850"/>
            <a:ext cx="16230600" cy="7285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3" name="Google Shape;1693;g2cb5aeddfe5_0_244"/>
          <p:cNvSpPr txBox="1"/>
          <p:nvPr/>
        </p:nvSpPr>
        <p:spPr>
          <a:xfrm>
            <a:off x="1028700" y="749300"/>
            <a:ext cx="7226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정산 정보 등록</a:t>
            </a:r>
            <a:endParaRPr b="1" i="0" sz="7200" u="none" cap="none" strike="noStrike">
              <a:solidFill>
                <a:srgbClr val="FA643F"/>
              </a:solidFill>
              <a:latin typeface="Noto Sans KR"/>
              <a:ea typeface="Noto Sans KR"/>
              <a:cs typeface="Noto Sans KR"/>
              <a:sym typeface="Noto Sans KR"/>
            </a:endParaRPr>
          </a:p>
        </p:txBody>
      </p:sp>
      <p:pic>
        <p:nvPicPr>
          <p:cNvPr id="1694" name="Google Shape;1694;g2cb5aeddfe5_0_244"/>
          <p:cNvPicPr preferRelativeResize="0"/>
          <p:nvPr/>
        </p:nvPicPr>
        <p:blipFill rotWithShape="1">
          <a:blip r:embed="rId3">
            <a:alphaModFix/>
          </a:blip>
          <a:srcRect b="34815" l="0" r="0" t="0"/>
          <a:stretch/>
        </p:blipFill>
        <p:spPr>
          <a:xfrm>
            <a:off x="1576826" y="3087100"/>
            <a:ext cx="7888901" cy="4112801"/>
          </a:xfrm>
          <a:prstGeom prst="rect">
            <a:avLst/>
          </a:prstGeom>
          <a:noFill/>
          <a:ln cap="flat" cmpd="sng" w="9525">
            <a:solidFill>
              <a:srgbClr val="B7B7B7"/>
            </a:solidFill>
            <a:prstDash val="solid"/>
            <a:round/>
            <a:headEnd len="sm" w="sm" type="none"/>
            <a:tailEnd len="sm" w="sm" type="none"/>
          </a:ln>
        </p:spPr>
      </p:pic>
      <p:pic>
        <p:nvPicPr>
          <p:cNvPr id="1695" name="Google Shape;1695;g2cb5aeddfe5_0_244"/>
          <p:cNvPicPr preferRelativeResize="0"/>
          <p:nvPr/>
        </p:nvPicPr>
        <p:blipFill rotWithShape="1">
          <a:blip r:embed="rId4">
            <a:alphaModFix/>
          </a:blip>
          <a:srcRect b="0" l="0" r="5123" t="0"/>
          <a:stretch/>
        </p:blipFill>
        <p:spPr>
          <a:xfrm>
            <a:off x="13374250" y="3773100"/>
            <a:ext cx="3660125" cy="895350"/>
          </a:xfrm>
          <a:prstGeom prst="rect">
            <a:avLst/>
          </a:prstGeom>
          <a:noFill/>
          <a:ln cap="flat" cmpd="sng" w="9525">
            <a:solidFill>
              <a:srgbClr val="CCCCCC"/>
            </a:solidFill>
            <a:prstDash val="solid"/>
            <a:round/>
            <a:headEnd len="sm" w="sm" type="none"/>
            <a:tailEnd len="sm" w="sm" type="none"/>
          </a:ln>
        </p:spPr>
      </p:pic>
      <p:pic>
        <p:nvPicPr>
          <p:cNvPr id="1696" name="Google Shape;1696;g2cb5aeddfe5_0_244"/>
          <p:cNvPicPr preferRelativeResize="0"/>
          <p:nvPr/>
        </p:nvPicPr>
        <p:blipFill rotWithShape="1">
          <a:blip r:embed="rId5">
            <a:alphaModFix/>
          </a:blip>
          <a:srcRect b="0" l="0" r="0" t="0"/>
          <a:stretch/>
        </p:blipFill>
        <p:spPr>
          <a:xfrm>
            <a:off x="9706848" y="6612161"/>
            <a:ext cx="3555652" cy="1193014"/>
          </a:xfrm>
          <a:prstGeom prst="rect">
            <a:avLst/>
          </a:prstGeom>
          <a:noFill/>
          <a:ln cap="flat" cmpd="sng" w="9525">
            <a:solidFill>
              <a:srgbClr val="CCCCCC"/>
            </a:solidFill>
            <a:prstDash val="solid"/>
            <a:round/>
            <a:headEnd len="sm" w="sm" type="none"/>
            <a:tailEnd len="sm" w="sm" type="none"/>
          </a:ln>
        </p:spPr>
      </p:pic>
      <p:pic>
        <p:nvPicPr>
          <p:cNvPr id="1697" name="Google Shape;1697;g2cb5aeddfe5_0_244"/>
          <p:cNvPicPr preferRelativeResize="0"/>
          <p:nvPr/>
        </p:nvPicPr>
        <p:blipFill rotWithShape="1">
          <a:blip r:embed="rId6">
            <a:alphaModFix/>
          </a:blip>
          <a:srcRect b="0" l="0" r="0" t="0"/>
          <a:stretch/>
        </p:blipFill>
        <p:spPr>
          <a:xfrm>
            <a:off x="9714651" y="3726325"/>
            <a:ext cx="3540057" cy="1200811"/>
          </a:xfrm>
          <a:prstGeom prst="rect">
            <a:avLst/>
          </a:prstGeom>
          <a:noFill/>
          <a:ln cap="flat" cmpd="sng" w="9525">
            <a:solidFill>
              <a:srgbClr val="CCCCCC"/>
            </a:solidFill>
            <a:prstDash val="solid"/>
            <a:round/>
            <a:headEnd len="sm" w="sm" type="none"/>
            <a:tailEnd len="sm" w="sm" type="none"/>
          </a:ln>
        </p:spPr>
      </p:pic>
      <p:sp>
        <p:nvSpPr>
          <p:cNvPr id="1698" name="Google Shape;1698;g2cb5aeddfe5_0_244"/>
          <p:cNvSpPr/>
          <p:nvPr/>
        </p:nvSpPr>
        <p:spPr>
          <a:xfrm>
            <a:off x="9714650" y="5136275"/>
            <a:ext cx="6699340" cy="484010"/>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a:solidFill>
                  <a:schemeClr val="dk1"/>
                </a:solidFill>
                <a:latin typeface="Roboto Mono"/>
                <a:ea typeface="Roboto Mono"/>
                <a:cs typeface="Roboto Mono"/>
                <a:sym typeface="Roboto Mono"/>
              </a:rPr>
              <a:t>CommonResponse</a:t>
            </a:r>
            <a:r>
              <a:rPr lang="en-US" sz="1500">
                <a:solidFill>
                  <a:schemeClr val="lt1"/>
                </a:solidFill>
                <a:latin typeface="Noto Sans KR"/>
                <a:ea typeface="Noto Sans KR"/>
                <a:cs typeface="Noto Sans KR"/>
                <a:sym typeface="Noto Sans KR"/>
              </a:rPr>
              <a:t> 객체를 만들어 성공, 실패 시 응답 형식을 공통화</a:t>
            </a:r>
            <a:endParaRPr sz="1500">
              <a:solidFill>
                <a:schemeClr val="lt1"/>
              </a:solidFill>
              <a:latin typeface="Noto Sans KR"/>
              <a:ea typeface="Noto Sans KR"/>
              <a:cs typeface="Noto Sans KR"/>
              <a:sym typeface="Noto Sans KR"/>
            </a:endParaRPr>
          </a:p>
        </p:txBody>
      </p:sp>
      <p:sp>
        <p:nvSpPr>
          <p:cNvPr id="1699" name="Google Shape;1699;g2cb5aeddfe5_0_244"/>
          <p:cNvSpPr/>
          <p:nvPr/>
        </p:nvSpPr>
        <p:spPr>
          <a:xfrm>
            <a:off x="1576825" y="7413000"/>
            <a:ext cx="7887975" cy="1680438"/>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정보를 저장하기 위해 '확인' 버튼을 누르면 </a:t>
            </a:r>
            <a:r>
              <a:rPr b="1" lang="en-US" sz="1500">
                <a:solidFill>
                  <a:schemeClr val="lt1"/>
                </a:solidFill>
                <a:latin typeface="Noto Sans KR"/>
                <a:ea typeface="Noto Sans KR"/>
                <a:cs typeface="Noto Sans KR"/>
                <a:sym typeface="Noto Sans KR"/>
              </a:rPr>
              <a:t>은행 코드</a:t>
            </a:r>
            <a:r>
              <a:rPr lang="en-US" sz="1300">
                <a:solidFill>
                  <a:schemeClr val="lt1"/>
                </a:solidFill>
                <a:latin typeface="Noto Sans KR"/>
                <a:ea typeface="Noto Sans KR"/>
                <a:cs typeface="Noto Sans KR"/>
                <a:sym typeface="Noto Sans KR"/>
              </a:rPr>
              <a:t>(금결원 기준)</a:t>
            </a:r>
            <a:r>
              <a:rPr lang="en-US" sz="1500">
                <a:solidFill>
                  <a:schemeClr val="lt1"/>
                </a:solidFill>
                <a:latin typeface="Noto Sans KR"/>
                <a:ea typeface="Noto Sans KR"/>
                <a:cs typeface="Noto Sans KR"/>
                <a:sym typeface="Noto Sans KR"/>
              </a:rPr>
              <a:t>,</a:t>
            </a:r>
            <a:r>
              <a:rPr b="1" lang="en-US" sz="1500">
                <a:solidFill>
                  <a:schemeClr val="lt1"/>
                </a:solidFill>
                <a:latin typeface="Noto Sans KR"/>
                <a:ea typeface="Noto Sans KR"/>
                <a:cs typeface="Noto Sans KR"/>
                <a:sym typeface="Noto Sans KR"/>
              </a:rPr>
              <a:t> 계좌번호</a:t>
            </a:r>
            <a:r>
              <a:rPr lang="en-US" sz="1500">
                <a:solidFill>
                  <a:schemeClr val="lt1"/>
                </a:solidFill>
                <a:latin typeface="Noto Sans KR"/>
                <a:ea typeface="Noto Sans KR"/>
                <a:cs typeface="Noto Sans KR"/>
                <a:sym typeface="Noto Sans KR"/>
              </a:rPr>
              <a:t>,</a:t>
            </a:r>
            <a:r>
              <a:rPr b="1" lang="en-US" sz="1500">
                <a:solidFill>
                  <a:schemeClr val="lt1"/>
                </a:solidFill>
                <a:latin typeface="Noto Sans KR"/>
                <a:ea typeface="Noto Sans KR"/>
                <a:cs typeface="Noto Sans KR"/>
                <a:sym typeface="Noto Sans KR"/>
              </a:rPr>
              <a:t> 예금주 </a:t>
            </a:r>
            <a:r>
              <a:rPr lang="en-US" sz="1500">
                <a:solidFill>
                  <a:schemeClr val="lt1"/>
                </a:solidFill>
                <a:latin typeface="Noto Sans KR"/>
                <a:ea typeface="Noto Sans KR"/>
                <a:cs typeface="Noto Sans KR"/>
                <a:sym typeface="Noto Sans KR"/>
              </a:rPr>
              <a:t>정보를  </a:t>
            </a:r>
            <a:r>
              <a:rPr lang="en-US" sz="1500">
                <a:solidFill>
                  <a:schemeClr val="lt1"/>
                </a:solidFill>
                <a:latin typeface="Noto Sans KR"/>
                <a:ea typeface="Noto Sans KR"/>
                <a:cs typeface="Noto Sans KR"/>
                <a:sym typeface="Noto Sans KR"/>
              </a:rPr>
              <a:t>비동기 통신(fetch API)으로 호출 (</a:t>
            </a:r>
            <a:r>
              <a:rPr lang="en-US">
                <a:solidFill>
                  <a:schemeClr val="dk1"/>
                </a:solidFill>
                <a:latin typeface="Roboto Mono"/>
                <a:ea typeface="Roboto Mono"/>
                <a:cs typeface="Roboto Mono"/>
                <a:sym typeface="Roboto Mono"/>
              </a:rPr>
              <a:t>/api/portone/vbank</a:t>
            </a:r>
            <a:r>
              <a:rPr lang="en-US" sz="1500">
                <a:solidFill>
                  <a:schemeClr val="lt1"/>
                </a:solidFill>
                <a:latin typeface="Noto Sans KR"/>
                <a:ea typeface="Noto Sans KR"/>
                <a:cs typeface="Noto Sans KR"/>
                <a:sym typeface="Noto Sans KR"/>
              </a:rPr>
              <a:t>)</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내부적으로 구현한 PortOneService에서 포트원 API에 연결하기 위한 토큰 발급 후 </a:t>
            </a:r>
            <a:r>
              <a:rPr lang="en-US">
                <a:solidFill>
                  <a:schemeClr val="dk1"/>
                </a:solidFill>
                <a:latin typeface="Roboto Mono"/>
                <a:ea typeface="Roboto Mono"/>
                <a:cs typeface="Roboto Mono"/>
                <a:sym typeface="Roboto Mono"/>
              </a:rPr>
              <a:t>Authentication: Bearer { AccessToken }</a:t>
            </a:r>
            <a:r>
              <a:rPr lang="en-US" sz="1500">
                <a:solidFill>
                  <a:schemeClr val="lt1"/>
                </a:solidFill>
                <a:latin typeface="Noto Sans KR"/>
                <a:ea typeface="Noto Sans KR"/>
                <a:cs typeface="Noto Sans KR"/>
                <a:sym typeface="Noto Sans KR"/>
              </a:rPr>
              <a:t> 을 헤더에 담아 계좌 검증을 진행</a:t>
            </a:r>
            <a:endParaRPr sz="1500">
              <a:solidFill>
                <a:schemeClr val="lt1"/>
              </a:solidFill>
              <a:latin typeface="Noto Sans KR"/>
              <a:ea typeface="Noto Sans KR"/>
              <a:cs typeface="Noto Sans KR"/>
              <a:sym typeface="Noto Sans KR"/>
            </a:endParaRPr>
          </a:p>
        </p:txBody>
      </p:sp>
      <p:sp>
        <p:nvSpPr>
          <p:cNvPr id="1700" name="Google Shape;1700;g2cb5aeddfe5_0_244"/>
          <p:cNvSpPr/>
          <p:nvPr/>
        </p:nvSpPr>
        <p:spPr>
          <a:xfrm>
            <a:off x="9687250" y="1277050"/>
            <a:ext cx="7572042" cy="1015604"/>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포트원의 계좌 검증 API를 이용하여 정산 정보를 등록하기 전 계좌 검증 후 정보를 저장합니다.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dk1"/>
                </a:solidFill>
                <a:latin typeface="Noto Sans KR"/>
                <a:ea typeface="Noto Sans KR"/>
                <a:cs typeface="Noto Sans KR"/>
                <a:sym typeface="Noto Sans KR"/>
              </a:rPr>
              <a:t>CORS 이슈로 인해 클라이언트가 아닌 RestTemplate 을 이용해 서버에서 </a:t>
            </a:r>
            <a:r>
              <a:rPr lang="en-US" sz="1500">
                <a:solidFill>
                  <a:schemeClr val="dk1"/>
                </a:solidFill>
                <a:latin typeface="Noto Sans KR"/>
                <a:ea typeface="Noto Sans KR"/>
                <a:cs typeface="Noto Sans KR"/>
                <a:sym typeface="Noto Sans KR"/>
              </a:rPr>
              <a:t>호출하고</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dk1"/>
                </a:solidFill>
                <a:latin typeface="Noto Sans KR"/>
                <a:ea typeface="Noto Sans KR"/>
                <a:cs typeface="Noto Sans KR"/>
                <a:sym typeface="Noto Sans KR"/>
              </a:rPr>
              <a:t>  </a:t>
            </a:r>
            <a:r>
              <a:rPr lang="en-US" sz="1500">
                <a:solidFill>
                  <a:schemeClr val="dk1"/>
                </a:solidFill>
                <a:latin typeface="Noto Sans KR"/>
                <a:ea typeface="Noto Sans KR"/>
                <a:cs typeface="Noto Sans KR"/>
                <a:sym typeface="Noto Sans KR"/>
              </a:rPr>
              <a:t>결과를 반환하는 형태로 구현하였습니다.</a:t>
            </a:r>
            <a:endParaRPr sz="1500">
              <a:solidFill>
                <a:schemeClr val="dk1"/>
              </a:solidFill>
              <a:latin typeface="Noto Sans KR"/>
              <a:ea typeface="Noto Sans KR"/>
              <a:cs typeface="Noto Sans KR"/>
              <a:sym typeface="Noto Sans KR"/>
            </a:endParaRPr>
          </a:p>
        </p:txBody>
      </p:sp>
      <p:sp>
        <p:nvSpPr>
          <p:cNvPr id="1701" name="Google Shape;1701;g2cb5aeddfe5_0_244"/>
          <p:cNvSpPr/>
          <p:nvPr/>
        </p:nvSpPr>
        <p:spPr>
          <a:xfrm>
            <a:off x="9724725" y="3163300"/>
            <a:ext cx="1424290" cy="484010"/>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rtl="0" algn="l">
              <a:lnSpc>
                <a:spcPct val="140000"/>
              </a:lnSpc>
              <a:spcBef>
                <a:spcPts val="0"/>
              </a:spcBef>
              <a:spcAft>
                <a:spcPts val="0"/>
              </a:spcAft>
              <a:buClr>
                <a:schemeClr val="dk1"/>
              </a:buClr>
              <a:buSzPts val="1500"/>
              <a:buFont typeface="Arial"/>
              <a:buNone/>
            </a:pPr>
            <a:r>
              <a:rPr b="1" lang="en-US" sz="1500">
                <a:solidFill>
                  <a:schemeClr val="lt1"/>
                </a:solidFill>
                <a:latin typeface="Noto Sans KR"/>
                <a:ea typeface="Noto Sans KR"/>
                <a:cs typeface="Noto Sans KR"/>
                <a:sym typeface="Noto Sans KR"/>
              </a:rPr>
              <a:t>계좌 검증 실패</a:t>
            </a:r>
            <a:endParaRPr b="0" i="0" sz="1500" u="none" cap="none" strike="noStrike">
              <a:solidFill>
                <a:schemeClr val="lt1"/>
              </a:solidFill>
              <a:latin typeface="Noto Sans KR"/>
              <a:ea typeface="Noto Sans KR"/>
              <a:cs typeface="Noto Sans KR"/>
              <a:sym typeface="Noto Sans KR"/>
            </a:endParaRPr>
          </a:p>
        </p:txBody>
      </p:sp>
      <p:sp>
        <p:nvSpPr>
          <p:cNvPr id="1702" name="Google Shape;1702;g2cb5aeddfe5_0_244"/>
          <p:cNvSpPr/>
          <p:nvPr/>
        </p:nvSpPr>
        <p:spPr>
          <a:xfrm>
            <a:off x="9724725" y="6051950"/>
            <a:ext cx="1424290" cy="484010"/>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rtl="0" algn="l">
              <a:lnSpc>
                <a:spcPct val="140000"/>
              </a:lnSpc>
              <a:spcBef>
                <a:spcPts val="0"/>
              </a:spcBef>
              <a:spcAft>
                <a:spcPts val="0"/>
              </a:spcAft>
              <a:buClr>
                <a:schemeClr val="dk1"/>
              </a:buClr>
              <a:buSzPts val="1500"/>
              <a:buFont typeface="Arial"/>
              <a:buNone/>
            </a:pPr>
            <a:r>
              <a:rPr b="1" lang="en-US" sz="1500">
                <a:solidFill>
                  <a:schemeClr val="lt1"/>
                </a:solidFill>
                <a:latin typeface="Noto Sans KR"/>
                <a:ea typeface="Noto Sans KR"/>
                <a:cs typeface="Noto Sans KR"/>
                <a:sym typeface="Noto Sans KR"/>
              </a:rPr>
              <a:t>계좌 검증 성공</a:t>
            </a:r>
            <a:endParaRPr b="0" i="0" sz="1500" u="none" cap="none" strike="noStrike">
              <a:solidFill>
                <a:schemeClr val="lt1"/>
              </a:solidFill>
              <a:latin typeface="Noto Sans KR"/>
              <a:ea typeface="Noto Sans KR"/>
              <a:cs typeface="Noto Sans KR"/>
              <a:sym typeface="Noto Sans KR"/>
            </a:endParaRPr>
          </a:p>
        </p:txBody>
      </p:sp>
      <p:sp>
        <p:nvSpPr>
          <p:cNvPr id="1703" name="Google Shape;1703;g2cb5aeddfe5_0_244"/>
          <p:cNvSpPr/>
          <p:nvPr/>
        </p:nvSpPr>
        <p:spPr>
          <a:xfrm>
            <a:off x="9714650" y="7957575"/>
            <a:ext cx="5477041" cy="89596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정산 정보는 수정시 마다 새로 </a:t>
            </a:r>
            <a:r>
              <a:rPr lang="en-US">
                <a:solidFill>
                  <a:schemeClr val="dk1"/>
                </a:solidFill>
                <a:latin typeface="Roboto Mono"/>
                <a:ea typeface="Roboto Mono"/>
                <a:cs typeface="Roboto Mono"/>
                <a:sym typeface="Roboto Mono"/>
              </a:rPr>
              <a:t>insert</a:t>
            </a:r>
            <a:r>
              <a:rPr lang="en-US" sz="1500">
                <a:solidFill>
                  <a:schemeClr val="lt1"/>
                </a:solidFill>
                <a:latin typeface="Noto Sans KR"/>
                <a:ea typeface="Noto Sans KR"/>
                <a:cs typeface="Noto Sans KR"/>
                <a:sym typeface="Noto Sans KR"/>
              </a:rPr>
              <a:t> 되며, </a:t>
            </a:r>
            <a:br>
              <a:rPr lang="en-US" sz="1500">
                <a:solidFill>
                  <a:schemeClr val="lt1"/>
                </a:solidFill>
                <a:latin typeface="Noto Sans KR"/>
                <a:ea typeface="Noto Sans KR"/>
                <a:cs typeface="Noto Sans KR"/>
                <a:sym typeface="Noto Sans KR"/>
              </a:rPr>
            </a:br>
            <a:r>
              <a:rPr lang="en-US" sz="1500">
                <a:solidFill>
                  <a:schemeClr val="lt1"/>
                </a:solidFill>
                <a:latin typeface="Noto Sans KR"/>
                <a:ea typeface="Noto Sans KR"/>
                <a:cs typeface="Noto Sans KR"/>
                <a:sym typeface="Noto Sans KR"/>
              </a:rPr>
              <a:t>이전과 동일한 정보를 입력 시 내부적으로는 </a:t>
            </a:r>
            <a:r>
              <a:rPr lang="en-US">
                <a:solidFill>
                  <a:schemeClr val="dk1"/>
                </a:solidFill>
                <a:latin typeface="Roboto Mono"/>
                <a:ea typeface="Roboto Mono"/>
                <a:cs typeface="Roboto Mono"/>
                <a:sym typeface="Roboto Mono"/>
              </a:rPr>
              <a:t>insert</a:t>
            </a:r>
            <a:r>
              <a:rPr lang="en-US" sz="1500">
                <a:solidFill>
                  <a:schemeClr val="lt1"/>
                </a:solidFill>
                <a:latin typeface="Noto Sans KR"/>
                <a:ea typeface="Noto Sans KR"/>
                <a:cs typeface="Noto Sans KR"/>
                <a:sym typeface="Noto Sans KR"/>
              </a:rPr>
              <a:t> </a:t>
            </a:r>
            <a:r>
              <a:rPr lang="en-US" sz="1500">
                <a:solidFill>
                  <a:schemeClr val="lt1"/>
                </a:solidFill>
                <a:latin typeface="Noto Sans KR"/>
                <a:ea typeface="Noto Sans KR"/>
                <a:cs typeface="Noto Sans KR"/>
                <a:sym typeface="Noto Sans KR"/>
              </a:rPr>
              <a:t>가 되지 않음</a:t>
            </a:r>
            <a:endParaRPr sz="1500">
              <a:solidFill>
                <a:schemeClr val="lt1"/>
              </a:solidFill>
              <a:latin typeface="Noto Sans KR"/>
              <a:ea typeface="Noto Sans KR"/>
              <a:cs typeface="Noto Sans KR"/>
              <a:sym typeface="Noto Sans K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07" name="Shape 1707"/>
        <p:cNvGrpSpPr/>
        <p:nvPr/>
      </p:nvGrpSpPr>
      <p:grpSpPr>
        <a:xfrm>
          <a:off x="0" y="0"/>
          <a:ext cx="0" cy="0"/>
          <a:chOff x="0" y="0"/>
          <a:chExt cx="0" cy="0"/>
        </a:xfrm>
      </p:grpSpPr>
      <p:sp>
        <p:nvSpPr>
          <p:cNvPr id="1708" name="Google Shape;1708;g2cb6a14a73e_5_29"/>
          <p:cNvSpPr/>
          <p:nvPr/>
        </p:nvSpPr>
        <p:spPr>
          <a:xfrm>
            <a:off x="1028700" y="2259425"/>
            <a:ext cx="16230600" cy="7577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9" name="Google Shape;1709;g2cb6a14a73e_5_29"/>
          <p:cNvSpPr txBox="1"/>
          <p:nvPr/>
        </p:nvSpPr>
        <p:spPr>
          <a:xfrm>
            <a:off x="1028700" y="749300"/>
            <a:ext cx="5274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정산 요청</a:t>
            </a:r>
            <a:endParaRPr b="1" i="0" sz="7200" u="none" cap="none" strike="noStrike">
              <a:solidFill>
                <a:srgbClr val="FA643F"/>
              </a:solidFill>
              <a:latin typeface="Noto Sans KR"/>
              <a:ea typeface="Noto Sans KR"/>
              <a:cs typeface="Noto Sans KR"/>
              <a:sym typeface="Noto Sans KR"/>
            </a:endParaRPr>
          </a:p>
        </p:txBody>
      </p:sp>
      <p:pic>
        <p:nvPicPr>
          <p:cNvPr id="1710" name="Google Shape;1710;g2cb6a14a73e_5_29"/>
          <p:cNvPicPr preferRelativeResize="0"/>
          <p:nvPr/>
        </p:nvPicPr>
        <p:blipFill rotWithShape="1">
          <a:blip r:embed="rId3">
            <a:alphaModFix/>
          </a:blip>
          <a:srcRect b="34815" l="0" r="0" t="0"/>
          <a:stretch/>
        </p:blipFill>
        <p:spPr>
          <a:xfrm>
            <a:off x="8749226" y="3759500"/>
            <a:ext cx="7888901" cy="4112801"/>
          </a:xfrm>
          <a:prstGeom prst="rect">
            <a:avLst/>
          </a:prstGeom>
          <a:noFill/>
          <a:ln cap="flat" cmpd="sng" w="9525">
            <a:solidFill>
              <a:srgbClr val="B7B7B7"/>
            </a:solidFill>
            <a:prstDash val="solid"/>
            <a:round/>
            <a:headEnd len="sm" w="sm" type="none"/>
            <a:tailEnd len="sm" w="sm" type="none"/>
          </a:ln>
        </p:spPr>
      </p:pic>
      <p:pic>
        <p:nvPicPr>
          <p:cNvPr id="1711" name="Google Shape;1711;g2cb6a14a73e_5_29"/>
          <p:cNvPicPr preferRelativeResize="0"/>
          <p:nvPr/>
        </p:nvPicPr>
        <p:blipFill rotWithShape="1">
          <a:blip r:embed="rId4">
            <a:alphaModFix/>
          </a:blip>
          <a:srcRect b="49330" l="18050" r="4775" t="8976"/>
          <a:stretch/>
        </p:blipFill>
        <p:spPr>
          <a:xfrm>
            <a:off x="1649875" y="3902200"/>
            <a:ext cx="6084552" cy="2629125"/>
          </a:xfrm>
          <a:prstGeom prst="rect">
            <a:avLst/>
          </a:prstGeom>
          <a:noFill/>
          <a:ln cap="flat" cmpd="sng" w="9525">
            <a:solidFill>
              <a:srgbClr val="CCCCCC"/>
            </a:solidFill>
            <a:prstDash val="solid"/>
            <a:round/>
            <a:headEnd len="sm" w="sm" type="none"/>
            <a:tailEnd len="sm" w="sm" type="none"/>
          </a:ln>
        </p:spPr>
      </p:pic>
      <p:cxnSp>
        <p:nvCxnSpPr>
          <p:cNvPr id="1712" name="Google Shape;1712;g2cb6a14a73e_5_29"/>
          <p:cNvCxnSpPr>
            <a:stCxn id="1713" idx="3"/>
            <a:endCxn id="1710" idx="1"/>
          </p:cNvCxnSpPr>
          <p:nvPr/>
        </p:nvCxnSpPr>
        <p:spPr>
          <a:xfrm>
            <a:off x="5684300" y="5815900"/>
            <a:ext cx="3064800" cy="0"/>
          </a:xfrm>
          <a:prstGeom prst="straightConnector1">
            <a:avLst/>
          </a:prstGeom>
          <a:noFill/>
          <a:ln cap="flat" cmpd="sng" w="28575">
            <a:solidFill>
              <a:srgbClr val="FA643F"/>
            </a:solidFill>
            <a:prstDash val="solid"/>
            <a:round/>
            <a:headEnd len="sm" w="sm" type="none"/>
            <a:tailEnd len="med" w="med" type="triangle"/>
          </a:ln>
        </p:spPr>
      </p:cxnSp>
      <p:sp>
        <p:nvSpPr>
          <p:cNvPr id="1714" name="Google Shape;1714;g2cb6a14a73e_5_29"/>
          <p:cNvSpPr/>
          <p:nvPr/>
        </p:nvSpPr>
        <p:spPr>
          <a:xfrm>
            <a:off x="1649875" y="2675800"/>
            <a:ext cx="6085601" cy="753206"/>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정산 요청을 위해서는 사전에 정산 정보가 등록이 필요하며,</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정산 정보가 존재하지 않는 회원에게는 아래와 같이 표시</a:t>
            </a:r>
            <a:endParaRPr sz="1500">
              <a:solidFill>
                <a:schemeClr val="lt1"/>
              </a:solidFill>
              <a:latin typeface="Noto Sans KR"/>
              <a:ea typeface="Noto Sans KR"/>
              <a:cs typeface="Noto Sans KR"/>
              <a:sym typeface="Noto Sans KR"/>
            </a:endParaRPr>
          </a:p>
        </p:txBody>
      </p:sp>
      <p:sp>
        <p:nvSpPr>
          <p:cNvPr id="1713" name="Google Shape;1713;g2cb6a14a73e_5_29"/>
          <p:cNvSpPr/>
          <p:nvPr/>
        </p:nvSpPr>
        <p:spPr>
          <a:xfrm>
            <a:off x="3839300" y="5478550"/>
            <a:ext cx="1845000" cy="6747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715" name="Google Shape;1715;g2cb6a14a73e_5_29"/>
          <p:cNvSpPr/>
          <p:nvPr/>
        </p:nvSpPr>
        <p:spPr>
          <a:xfrm>
            <a:off x="9687262" y="1025700"/>
            <a:ext cx="7572042" cy="1015604"/>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유료 포스트, 멤버십 등으로 수익이 발생하면 작가에게 즉시 수익이 쌓입니다.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해당 수익은 </a:t>
            </a:r>
            <a:r>
              <a:rPr b="1" lang="en-US" sz="1500">
                <a:solidFill>
                  <a:schemeClr val="dk1"/>
                </a:solidFill>
                <a:latin typeface="Noto Sans KR"/>
                <a:ea typeface="Noto Sans KR"/>
                <a:cs typeface="Noto Sans KR"/>
                <a:sym typeface="Noto Sans KR"/>
              </a:rPr>
              <a:t>정산 요청</a:t>
            </a:r>
            <a:r>
              <a:rPr lang="en-US" sz="1500">
                <a:solidFill>
                  <a:schemeClr val="dk1"/>
                </a:solidFill>
                <a:latin typeface="Noto Sans KR"/>
                <a:ea typeface="Noto Sans KR"/>
                <a:cs typeface="Noto Sans KR"/>
                <a:sym typeface="Noto Sans KR"/>
              </a:rPr>
              <a:t>을 통해 출금 할 수 있습니다. </a:t>
            </a:r>
            <a:endParaRPr sz="1500">
              <a:solidFill>
                <a:schemeClr val="dk1"/>
              </a:solidFill>
              <a:latin typeface="Noto Sans KR"/>
              <a:ea typeface="Noto Sans KR"/>
              <a:cs typeface="Noto Sans KR"/>
              <a:sym typeface="Noto Sans KR"/>
            </a:endParaRPr>
          </a:p>
        </p:txBody>
      </p:sp>
      <p:sp>
        <p:nvSpPr>
          <p:cNvPr id="1716" name="Google Shape;1716;g2cb6a14a73e_5_29"/>
          <p:cNvSpPr/>
          <p:nvPr/>
        </p:nvSpPr>
        <p:spPr>
          <a:xfrm>
            <a:off x="2929150" y="6796975"/>
            <a:ext cx="4806330" cy="60501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버튼을 클릭하면 </a:t>
            </a:r>
            <a:r>
              <a:rPr b="1" lang="en-US" sz="1500">
                <a:solidFill>
                  <a:schemeClr val="lt1"/>
                </a:solidFill>
                <a:latin typeface="Noto Sans KR"/>
                <a:ea typeface="Noto Sans KR"/>
                <a:cs typeface="Noto Sans KR"/>
                <a:sym typeface="Noto Sans KR"/>
              </a:rPr>
              <a:t>정산 정보 등록</a:t>
            </a:r>
            <a:r>
              <a:rPr lang="en-US" sz="1500">
                <a:solidFill>
                  <a:schemeClr val="lt1"/>
                </a:solidFill>
                <a:latin typeface="Noto Sans KR"/>
                <a:ea typeface="Noto Sans KR"/>
                <a:cs typeface="Noto Sans KR"/>
                <a:sym typeface="Noto Sans KR"/>
              </a:rPr>
              <a:t> 페이지로 이동</a:t>
            </a:r>
            <a:endParaRPr sz="1500">
              <a:solidFill>
                <a:schemeClr val="lt1"/>
              </a:solidFill>
              <a:latin typeface="Noto Sans KR"/>
              <a:ea typeface="Noto Sans KR"/>
              <a:cs typeface="Noto Sans KR"/>
              <a:sym typeface="Noto Sans K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20" name="Shape 1720"/>
        <p:cNvGrpSpPr/>
        <p:nvPr/>
      </p:nvGrpSpPr>
      <p:grpSpPr>
        <a:xfrm>
          <a:off x="0" y="0"/>
          <a:ext cx="0" cy="0"/>
          <a:chOff x="0" y="0"/>
          <a:chExt cx="0" cy="0"/>
        </a:xfrm>
      </p:grpSpPr>
      <p:sp>
        <p:nvSpPr>
          <p:cNvPr id="1721" name="Google Shape;1721;g2cb5aeddfe5_0_147"/>
          <p:cNvSpPr/>
          <p:nvPr/>
        </p:nvSpPr>
        <p:spPr>
          <a:xfrm>
            <a:off x="1028700" y="2259425"/>
            <a:ext cx="16230600" cy="7577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2" name="Google Shape;1722;g2cb5aeddfe5_0_147"/>
          <p:cNvSpPr txBox="1"/>
          <p:nvPr/>
        </p:nvSpPr>
        <p:spPr>
          <a:xfrm>
            <a:off x="1028700" y="749300"/>
            <a:ext cx="5274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정산 요청</a:t>
            </a:r>
            <a:endParaRPr b="1" i="0" sz="7200" u="none" cap="none" strike="noStrike">
              <a:solidFill>
                <a:srgbClr val="FA643F"/>
              </a:solidFill>
              <a:latin typeface="Noto Sans KR"/>
              <a:ea typeface="Noto Sans KR"/>
              <a:cs typeface="Noto Sans KR"/>
              <a:sym typeface="Noto Sans KR"/>
            </a:endParaRPr>
          </a:p>
        </p:txBody>
      </p:sp>
      <p:pic>
        <p:nvPicPr>
          <p:cNvPr id="1723" name="Google Shape;1723;g2cb5aeddfe5_0_147"/>
          <p:cNvPicPr preferRelativeResize="0"/>
          <p:nvPr/>
        </p:nvPicPr>
        <p:blipFill rotWithShape="1">
          <a:blip r:embed="rId3">
            <a:alphaModFix/>
          </a:blip>
          <a:srcRect b="0" l="0" r="0" t="0"/>
          <a:stretch/>
        </p:blipFill>
        <p:spPr>
          <a:xfrm>
            <a:off x="9538473" y="6302223"/>
            <a:ext cx="3588703" cy="1188364"/>
          </a:xfrm>
          <a:prstGeom prst="rect">
            <a:avLst/>
          </a:prstGeom>
          <a:noFill/>
          <a:ln cap="flat" cmpd="sng" w="9525">
            <a:solidFill>
              <a:srgbClr val="CCCCCC"/>
            </a:solidFill>
            <a:prstDash val="solid"/>
            <a:round/>
            <a:headEnd len="sm" w="sm" type="none"/>
            <a:tailEnd len="sm" w="sm" type="none"/>
          </a:ln>
        </p:spPr>
      </p:pic>
      <p:pic>
        <p:nvPicPr>
          <p:cNvPr id="1724" name="Google Shape;1724;g2cb5aeddfe5_0_147"/>
          <p:cNvPicPr preferRelativeResize="0"/>
          <p:nvPr/>
        </p:nvPicPr>
        <p:blipFill rotWithShape="1">
          <a:blip r:embed="rId4">
            <a:alphaModFix/>
          </a:blip>
          <a:srcRect b="29377" l="0" r="0" t="0"/>
          <a:stretch/>
        </p:blipFill>
        <p:spPr>
          <a:xfrm>
            <a:off x="1577550" y="3668425"/>
            <a:ext cx="6985124" cy="3945475"/>
          </a:xfrm>
          <a:prstGeom prst="rect">
            <a:avLst/>
          </a:prstGeom>
          <a:noFill/>
          <a:ln cap="flat" cmpd="sng" w="9525">
            <a:solidFill>
              <a:srgbClr val="CCCCCC"/>
            </a:solidFill>
            <a:prstDash val="solid"/>
            <a:round/>
            <a:headEnd len="sm" w="sm" type="none"/>
            <a:tailEnd len="sm" w="sm" type="none"/>
          </a:ln>
        </p:spPr>
      </p:pic>
      <p:sp>
        <p:nvSpPr>
          <p:cNvPr id="1725" name="Google Shape;1725;g2cb5aeddfe5_0_147"/>
          <p:cNvSpPr/>
          <p:nvPr/>
        </p:nvSpPr>
        <p:spPr>
          <a:xfrm>
            <a:off x="1577550" y="2543388"/>
            <a:ext cx="6085601" cy="439144"/>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dk1"/>
                </a:solidFill>
                <a:latin typeface="Noto Sans KR"/>
                <a:ea typeface="Noto Sans KR"/>
                <a:cs typeface="Noto Sans KR"/>
                <a:sym typeface="Noto Sans KR"/>
              </a:rPr>
              <a:t>사용자에게 등록된 정산 정보가 존재하면</a:t>
            </a:r>
            <a:r>
              <a:rPr lang="en-US" sz="1500">
                <a:solidFill>
                  <a:schemeClr val="dk1"/>
                </a:solidFill>
                <a:latin typeface="Noto Sans KR"/>
                <a:ea typeface="Noto Sans KR"/>
                <a:cs typeface="Noto Sans KR"/>
                <a:sym typeface="Noto Sans KR"/>
              </a:rPr>
              <a:t> </a:t>
            </a:r>
            <a:r>
              <a:rPr b="1" lang="en-US" sz="1500">
                <a:solidFill>
                  <a:schemeClr val="dk1"/>
                </a:solidFill>
                <a:latin typeface="Noto Sans KR"/>
                <a:ea typeface="Noto Sans KR"/>
                <a:cs typeface="Noto Sans KR"/>
                <a:sym typeface="Noto Sans KR"/>
              </a:rPr>
              <a:t>정산 요청</a:t>
            </a:r>
            <a:r>
              <a:rPr lang="en-US" sz="1500">
                <a:solidFill>
                  <a:schemeClr val="dk1"/>
                </a:solidFill>
                <a:latin typeface="Noto Sans KR"/>
                <a:ea typeface="Noto Sans KR"/>
                <a:cs typeface="Noto Sans KR"/>
                <a:sym typeface="Noto Sans KR"/>
              </a:rPr>
              <a:t>을 진행할 수 있습니다.</a:t>
            </a:r>
            <a:endParaRPr b="0" i="0" sz="1500" u="none" cap="none" strike="noStrike">
              <a:solidFill>
                <a:schemeClr val="dk1"/>
              </a:solidFill>
              <a:latin typeface="Noto Sans KR"/>
              <a:ea typeface="Noto Sans KR"/>
              <a:cs typeface="Noto Sans KR"/>
              <a:sym typeface="Noto Sans KR"/>
            </a:endParaRPr>
          </a:p>
        </p:txBody>
      </p:sp>
      <p:sp>
        <p:nvSpPr>
          <p:cNvPr id="1726" name="Google Shape;1726;g2cb5aeddfe5_0_147"/>
          <p:cNvSpPr/>
          <p:nvPr/>
        </p:nvSpPr>
        <p:spPr>
          <a:xfrm>
            <a:off x="3024825" y="5770700"/>
            <a:ext cx="5274600" cy="792900"/>
          </a:xfrm>
          <a:prstGeom prst="rect">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1727" name="Google Shape;1727;g2cb5aeddfe5_0_147"/>
          <p:cNvSpPr txBox="1"/>
          <p:nvPr/>
        </p:nvSpPr>
        <p:spPr>
          <a:xfrm>
            <a:off x="9538473" y="5794325"/>
            <a:ext cx="1687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FA643F"/>
                </a:solidFill>
                <a:latin typeface="Noto Sans KR"/>
                <a:ea typeface="Noto Sans KR"/>
                <a:cs typeface="Noto Sans KR"/>
                <a:sym typeface="Noto Sans KR"/>
              </a:rPr>
              <a:t>검증 완료 </a:t>
            </a:r>
            <a:endParaRPr b="1" i="0" sz="2100" u="none" cap="none" strike="noStrike">
              <a:solidFill>
                <a:srgbClr val="FA643F"/>
              </a:solidFill>
              <a:latin typeface="Noto Sans KR"/>
              <a:ea typeface="Noto Sans KR"/>
              <a:cs typeface="Noto Sans KR"/>
              <a:sym typeface="Noto Sans KR"/>
            </a:endParaRPr>
          </a:p>
        </p:txBody>
      </p:sp>
      <p:sp>
        <p:nvSpPr>
          <p:cNvPr id="1728" name="Google Shape;1728;g2cb5aeddfe5_0_147"/>
          <p:cNvSpPr/>
          <p:nvPr/>
        </p:nvSpPr>
        <p:spPr>
          <a:xfrm>
            <a:off x="9538476" y="7674925"/>
            <a:ext cx="6738185" cy="64172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lt1"/>
                </a:solidFill>
                <a:latin typeface="Noto Sans KR"/>
                <a:ea typeface="Noto Sans KR"/>
                <a:cs typeface="Noto Sans KR"/>
                <a:sym typeface="Noto Sans KR"/>
              </a:rPr>
              <a:t>정산 신청이 </a:t>
            </a:r>
            <a:r>
              <a:rPr lang="en-US" sz="1500">
                <a:solidFill>
                  <a:schemeClr val="lt1"/>
                </a:solidFill>
                <a:latin typeface="Noto Sans KR"/>
                <a:ea typeface="Noto Sans KR"/>
                <a:cs typeface="Noto Sans KR"/>
                <a:sym typeface="Noto Sans KR"/>
              </a:rPr>
              <a:t>완료 시</a:t>
            </a:r>
            <a:r>
              <a:rPr b="0" i="0" lang="en-US" sz="1500" u="none" cap="none" strike="noStrike">
                <a:solidFill>
                  <a:schemeClr val="lt1"/>
                </a:solidFill>
                <a:latin typeface="Noto Sans KR"/>
                <a:ea typeface="Noto Sans KR"/>
                <a:cs typeface="Noto Sans KR"/>
                <a:sym typeface="Noto Sans KR"/>
              </a:rPr>
              <a:t> </a:t>
            </a:r>
            <a:r>
              <a:rPr lang="en-US" sz="1500">
                <a:solidFill>
                  <a:schemeClr val="lt1"/>
                </a:solidFill>
                <a:latin typeface="Noto Sans KR"/>
                <a:ea typeface="Noto Sans KR"/>
                <a:cs typeface="Noto Sans KR"/>
                <a:sym typeface="Noto Sans KR"/>
              </a:rPr>
              <a:t>관리자의 처리 여부에 따라 정산 요청이 완료됩니다.</a:t>
            </a:r>
            <a:endParaRPr b="0" i="0" sz="1500" u="none" cap="none" strike="noStrike">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lt1"/>
                </a:solidFill>
                <a:latin typeface="Noto Sans KR"/>
                <a:ea typeface="Noto Sans KR"/>
                <a:cs typeface="Noto Sans KR"/>
                <a:sym typeface="Noto Sans KR"/>
              </a:rPr>
              <a:t>신청 내역은 </a:t>
            </a:r>
            <a:r>
              <a:rPr b="1" i="0" lang="en-US" sz="1500" u="none" cap="none" strike="noStrike">
                <a:solidFill>
                  <a:schemeClr val="lt1"/>
                </a:solidFill>
                <a:latin typeface="Noto Sans KR"/>
                <a:ea typeface="Noto Sans KR"/>
                <a:cs typeface="Noto Sans KR"/>
                <a:sym typeface="Noto Sans KR"/>
              </a:rPr>
              <a:t>정산 요청 내역</a:t>
            </a:r>
            <a:r>
              <a:rPr b="0" i="0" lang="en-US" sz="1500" u="none" cap="none" strike="noStrike">
                <a:solidFill>
                  <a:schemeClr val="lt1"/>
                </a:solidFill>
                <a:latin typeface="Noto Sans KR"/>
                <a:ea typeface="Noto Sans KR"/>
                <a:cs typeface="Noto Sans KR"/>
                <a:sym typeface="Noto Sans KR"/>
              </a:rPr>
              <a:t> 페이지에서 확인 </a:t>
            </a:r>
            <a:r>
              <a:rPr lang="en-US" sz="1500">
                <a:solidFill>
                  <a:schemeClr val="lt1"/>
                </a:solidFill>
                <a:latin typeface="Noto Sans KR"/>
                <a:ea typeface="Noto Sans KR"/>
                <a:cs typeface="Noto Sans KR"/>
                <a:sym typeface="Noto Sans KR"/>
              </a:rPr>
              <a:t>할 수 있습니다.</a:t>
            </a:r>
            <a:endParaRPr b="0" i="0" sz="1500" u="none" cap="none" strike="noStrike">
              <a:solidFill>
                <a:schemeClr val="lt1"/>
              </a:solidFill>
              <a:latin typeface="Noto Sans KR"/>
              <a:ea typeface="Noto Sans KR"/>
              <a:cs typeface="Noto Sans KR"/>
              <a:sym typeface="Noto Sans KR"/>
            </a:endParaRPr>
          </a:p>
        </p:txBody>
      </p:sp>
      <p:sp>
        <p:nvSpPr>
          <p:cNvPr id="1729" name="Google Shape;1729;g2cb5aeddfe5_0_147"/>
          <p:cNvSpPr/>
          <p:nvPr/>
        </p:nvSpPr>
        <p:spPr>
          <a:xfrm>
            <a:off x="4065800" y="7775900"/>
            <a:ext cx="3928450" cy="70154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lt1"/>
                </a:solidFill>
                <a:latin typeface="Noto Sans KR"/>
                <a:ea typeface="Noto Sans KR"/>
                <a:cs typeface="Noto Sans KR"/>
                <a:sym typeface="Noto Sans KR"/>
              </a:rPr>
              <a:t>신청 금액을 입력 시 10% 수수료가 차감되어 </a:t>
            </a:r>
            <a:endParaRPr b="0" i="0" sz="1500" u="none" cap="none" strike="noStrike">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lt1"/>
                </a:solidFill>
                <a:latin typeface="Noto Sans KR"/>
                <a:ea typeface="Noto Sans KR"/>
                <a:cs typeface="Noto Sans KR"/>
                <a:sym typeface="Noto Sans KR"/>
              </a:rPr>
              <a:t>정산 금액란에 </a:t>
            </a:r>
            <a:r>
              <a:rPr lang="en-US" sz="1500">
                <a:solidFill>
                  <a:schemeClr val="lt1"/>
                </a:solidFill>
                <a:latin typeface="Noto Sans KR"/>
                <a:ea typeface="Noto Sans KR"/>
                <a:cs typeface="Noto Sans KR"/>
                <a:sym typeface="Noto Sans KR"/>
              </a:rPr>
              <a:t>표시 됩니다.</a:t>
            </a:r>
            <a:endParaRPr b="0" i="0" sz="1500" u="none" cap="none" strike="noStrike">
              <a:solidFill>
                <a:schemeClr val="lt1"/>
              </a:solidFill>
              <a:latin typeface="Noto Sans KR"/>
              <a:ea typeface="Noto Sans KR"/>
              <a:cs typeface="Noto Sans KR"/>
              <a:sym typeface="Noto Sans KR"/>
            </a:endParaRPr>
          </a:p>
        </p:txBody>
      </p:sp>
      <p:cxnSp>
        <p:nvCxnSpPr>
          <p:cNvPr id="1730" name="Google Shape;1730;g2cb5aeddfe5_0_147"/>
          <p:cNvCxnSpPr/>
          <p:nvPr/>
        </p:nvCxnSpPr>
        <p:spPr>
          <a:xfrm>
            <a:off x="7074125" y="6556100"/>
            <a:ext cx="0" cy="1219800"/>
          </a:xfrm>
          <a:prstGeom prst="straightConnector1">
            <a:avLst/>
          </a:prstGeom>
          <a:solidFill>
            <a:srgbClr val="FA643F"/>
          </a:solidFill>
          <a:ln cap="flat" cmpd="sng" w="28575">
            <a:solidFill>
              <a:srgbClr val="FA643F"/>
            </a:solidFill>
            <a:prstDash val="solid"/>
            <a:round/>
            <a:headEnd len="sm" w="sm" type="none"/>
            <a:tailEnd len="med" w="med" type="triangle"/>
          </a:ln>
        </p:spPr>
      </p:cxnSp>
      <p:pic>
        <p:nvPicPr>
          <p:cNvPr id="1731" name="Google Shape;1731;g2cb5aeddfe5_0_147"/>
          <p:cNvPicPr preferRelativeResize="0"/>
          <p:nvPr/>
        </p:nvPicPr>
        <p:blipFill rotWithShape="1">
          <a:blip r:embed="rId5">
            <a:alphaModFix/>
          </a:blip>
          <a:srcRect b="0" l="0" r="0" t="0"/>
          <a:stretch/>
        </p:blipFill>
        <p:spPr>
          <a:xfrm>
            <a:off x="9538473" y="4227363"/>
            <a:ext cx="3620183" cy="1211974"/>
          </a:xfrm>
          <a:prstGeom prst="rect">
            <a:avLst/>
          </a:prstGeom>
          <a:noFill/>
          <a:ln cap="flat" cmpd="sng" w="9525">
            <a:solidFill>
              <a:srgbClr val="CCCCCC"/>
            </a:solidFill>
            <a:prstDash val="solid"/>
            <a:round/>
            <a:headEnd len="sm" w="sm" type="none"/>
            <a:tailEnd len="sm" w="sm" type="none"/>
          </a:ln>
        </p:spPr>
      </p:pic>
      <p:pic>
        <p:nvPicPr>
          <p:cNvPr id="1732" name="Google Shape;1732;g2cb5aeddfe5_0_147"/>
          <p:cNvPicPr preferRelativeResize="0"/>
          <p:nvPr/>
        </p:nvPicPr>
        <p:blipFill rotWithShape="1">
          <a:blip r:embed="rId6">
            <a:alphaModFix/>
          </a:blip>
          <a:srcRect b="0" l="0" r="0" t="0"/>
          <a:stretch/>
        </p:blipFill>
        <p:spPr>
          <a:xfrm>
            <a:off x="13374523" y="4239168"/>
            <a:ext cx="3572963" cy="1188364"/>
          </a:xfrm>
          <a:prstGeom prst="rect">
            <a:avLst/>
          </a:prstGeom>
          <a:noFill/>
          <a:ln cap="flat" cmpd="sng" w="9525">
            <a:solidFill>
              <a:srgbClr val="CCCCCC"/>
            </a:solidFill>
            <a:prstDash val="solid"/>
            <a:round/>
            <a:headEnd len="sm" w="sm" type="none"/>
            <a:tailEnd len="sm" w="sm" type="none"/>
          </a:ln>
        </p:spPr>
      </p:pic>
      <p:sp>
        <p:nvSpPr>
          <p:cNvPr id="1733" name="Google Shape;1733;g2cb5aeddfe5_0_147"/>
          <p:cNvSpPr/>
          <p:nvPr/>
        </p:nvSpPr>
        <p:spPr>
          <a:xfrm>
            <a:off x="9538473" y="3745750"/>
            <a:ext cx="2066515" cy="420109"/>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i="0" lang="en-US" sz="1500" u="none" cap="none" strike="noStrike">
                <a:solidFill>
                  <a:schemeClr val="lt1"/>
                </a:solidFill>
                <a:latin typeface="Noto Sans KR"/>
                <a:ea typeface="Noto Sans KR"/>
                <a:cs typeface="Noto Sans KR"/>
                <a:sym typeface="Noto Sans KR"/>
              </a:rPr>
              <a:t>신청 금액</a:t>
            </a:r>
            <a:r>
              <a:rPr b="1" lang="en-US" sz="1500">
                <a:solidFill>
                  <a:schemeClr val="lt1"/>
                </a:solidFill>
                <a:latin typeface="Noto Sans KR"/>
                <a:ea typeface="Noto Sans KR"/>
                <a:cs typeface="Noto Sans KR"/>
                <a:sym typeface="Noto Sans KR"/>
              </a:rPr>
              <a:t> &lt;</a:t>
            </a:r>
            <a:r>
              <a:rPr b="1" i="0" lang="en-US" sz="1500" u="none" cap="none" strike="noStrike">
                <a:solidFill>
                  <a:schemeClr val="lt1"/>
                </a:solidFill>
                <a:latin typeface="Noto Sans KR"/>
                <a:ea typeface="Noto Sans KR"/>
                <a:cs typeface="Noto Sans KR"/>
                <a:sym typeface="Noto Sans KR"/>
              </a:rPr>
              <a:t> 1000원</a:t>
            </a:r>
            <a:endParaRPr b="1" i="0" sz="1500" u="none" cap="none" strike="noStrike">
              <a:solidFill>
                <a:schemeClr val="lt1"/>
              </a:solidFill>
              <a:latin typeface="Noto Sans KR"/>
              <a:ea typeface="Noto Sans KR"/>
              <a:cs typeface="Noto Sans KR"/>
              <a:sym typeface="Noto Sans KR"/>
            </a:endParaRPr>
          </a:p>
        </p:txBody>
      </p:sp>
      <p:sp>
        <p:nvSpPr>
          <p:cNvPr id="1734" name="Google Shape;1734;g2cb5aeddfe5_0_147"/>
          <p:cNvSpPr/>
          <p:nvPr/>
        </p:nvSpPr>
        <p:spPr>
          <a:xfrm>
            <a:off x="13374523" y="3745750"/>
            <a:ext cx="1962930" cy="420109"/>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신청 금액 &gt; 보유 수익</a:t>
            </a:r>
            <a:endParaRPr b="1" i="0" sz="1500" u="none" cap="none" strike="noStrike">
              <a:solidFill>
                <a:schemeClr val="lt1"/>
              </a:solidFill>
              <a:latin typeface="Noto Sans KR"/>
              <a:ea typeface="Noto Sans KR"/>
              <a:cs typeface="Noto Sans KR"/>
              <a:sym typeface="Noto Sans KR"/>
            </a:endParaRPr>
          </a:p>
        </p:txBody>
      </p:sp>
      <p:sp>
        <p:nvSpPr>
          <p:cNvPr id="1735" name="Google Shape;1735;g2cb5aeddfe5_0_147"/>
          <p:cNvSpPr txBox="1"/>
          <p:nvPr/>
        </p:nvSpPr>
        <p:spPr>
          <a:xfrm>
            <a:off x="9538473" y="3176325"/>
            <a:ext cx="1687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FA643F"/>
                </a:solidFill>
                <a:latin typeface="Noto Sans KR"/>
                <a:ea typeface="Noto Sans KR"/>
                <a:cs typeface="Noto Sans KR"/>
                <a:sym typeface="Noto Sans KR"/>
              </a:rPr>
              <a:t>검증 실패 </a:t>
            </a:r>
            <a:endParaRPr b="1" i="0" sz="2100" u="none" cap="none" strike="noStrike">
              <a:solidFill>
                <a:srgbClr val="FA643F"/>
              </a:solidFill>
              <a:latin typeface="Noto Sans KR"/>
              <a:ea typeface="Noto Sans KR"/>
              <a:cs typeface="Noto Sans KR"/>
              <a:sym typeface="Noto Sans K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39" name="Shape 1739"/>
        <p:cNvGrpSpPr/>
        <p:nvPr/>
      </p:nvGrpSpPr>
      <p:grpSpPr>
        <a:xfrm>
          <a:off x="0" y="0"/>
          <a:ext cx="0" cy="0"/>
          <a:chOff x="0" y="0"/>
          <a:chExt cx="0" cy="0"/>
        </a:xfrm>
      </p:grpSpPr>
      <p:sp>
        <p:nvSpPr>
          <p:cNvPr id="1740" name="Google Shape;1740;g2cc0972b174_17_44"/>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41" name="Google Shape;1741;g2cc0972b174_17_44"/>
          <p:cNvPicPr preferRelativeResize="0"/>
          <p:nvPr/>
        </p:nvPicPr>
        <p:blipFill rotWithShape="1">
          <a:blip r:embed="rId3">
            <a:alphaModFix/>
          </a:blip>
          <a:srcRect b="23301" l="0" r="0" t="0"/>
          <a:stretch/>
        </p:blipFill>
        <p:spPr>
          <a:xfrm>
            <a:off x="9356728" y="2697547"/>
            <a:ext cx="7029048" cy="4311822"/>
          </a:xfrm>
          <a:prstGeom prst="rect">
            <a:avLst/>
          </a:prstGeom>
          <a:noFill/>
          <a:ln cap="flat" cmpd="sng" w="9525">
            <a:solidFill>
              <a:srgbClr val="CCCCCC"/>
            </a:solidFill>
            <a:prstDash val="solid"/>
            <a:round/>
            <a:headEnd len="sm" w="sm" type="none"/>
            <a:tailEnd len="sm" w="sm" type="none"/>
          </a:ln>
        </p:spPr>
      </p:pic>
      <p:sp>
        <p:nvSpPr>
          <p:cNvPr id="1742" name="Google Shape;1742;g2cc0972b174_17_44"/>
          <p:cNvSpPr txBox="1"/>
          <p:nvPr/>
        </p:nvSpPr>
        <p:spPr>
          <a:xfrm>
            <a:off x="1028700" y="749300"/>
            <a:ext cx="6544800" cy="2438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정산 요청 내역</a:t>
            </a:r>
            <a:endParaRPr b="1" sz="7200">
              <a:solidFill>
                <a:srgbClr val="FA643F"/>
              </a:solidFill>
              <a:latin typeface="Noto Sans KR"/>
              <a:ea typeface="Noto Sans KR"/>
              <a:cs typeface="Noto Sans KR"/>
              <a:sym typeface="Noto Sans KR"/>
            </a:endParaRPr>
          </a:p>
          <a:p>
            <a:pPr indent="0" lvl="0" marL="0" marR="0" rtl="0" algn="l">
              <a:lnSpc>
                <a:spcPct val="120000"/>
              </a:lnSpc>
              <a:spcBef>
                <a:spcPts val="0"/>
              </a:spcBef>
              <a:spcAft>
                <a:spcPts val="0"/>
              </a:spcAft>
              <a:buClr>
                <a:srgbClr val="FA643F"/>
              </a:buClr>
              <a:buSzPts val="9000"/>
              <a:buFont typeface="Calibri"/>
              <a:buNone/>
            </a:pPr>
            <a:r>
              <a:t/>
            </a:r>
            <a:endParaRPr b="1" sz="7200">
              <a:solidFill>
                <a:srgbClr val="FA643F"/>
              </a:solidFill>
              <a:latin typeface="Noto Sans KR"/>
              <a:ea typeface="Noto Sans KR"/>
              <a:cs typeface="Noto Sans KR"/>
              <a:sym typeface="Noto Sans KR"/>
            </a:endParaRPr>
          </a:p>
        </p:txBody>
      </p:sp>
      <p:pic>
        <p:nvPicPr>
          <p:cNvPr id="1743" name="Google Shape;1743;g2cc0972b174_17_44"/>
          <p:cNvPicPr preferRelativeResize="0"/>
          <p:nvPr/>
        </p:nvPicPr>
        <p:blipFill rotWithShape="1">
          <a:blip r:embed="rId4">
            <a:alphaModFix/>
          </a:blip>
          <a:srcRect b="31224" l="0" r="0" t="0"/>
          <a:stretch/>
        </p:blipFill>
        <p:spPr>
          <a:xfrm>
            <a:off x="1902250" y="3277625"/>
            <a:ext cx="7029050" cy="4196570"/>
          </a:xfrm>
          <a:prstGeom prst="rect">
            <a:avLst/>
          </a:prstGeom>
          <a:noFill/>
          <a:ln cap="flat" cmpd="sng" w="9525">
            <a:solidFill>
              <a:srgbClr val="CCCCCC"/>
            </a:solidFill>
            <a:prstDash val="solid"/>
            <a:round/>
            <a:headEnd len="sm" w="sm" type="none"/>
            <a:tailEnd len="sm" w="sm" type="none"/>
          </a:ln>
        </p:spPr>
      </p:pic>
      <p:sp>
        <p:nvSpPr>
          <p:cNvPr id="1744" name="Google Shape;1744;g2cc0972b174_17_44"/>
          <p:cNvSpPr/>
          <p:nvPr/>
        </p:nvSpPr>
        <p:spPr>
          <a:xfrm>
            <a:off x="1902250" y="7589450"/>
            <a:ext cx="2509339" cy="500325"/>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정산 요청 내역이 없는 경우</a:t>
            </a:r>
            <a:endParaRPr b="0" i="0" sz="1500" u="none" cap="none" strike="noStrike">
              <a:solidFill>
                <a:schemeClr val="lt1"/>
              </a:solidFill>
              <a:latin typeface="Noto Sans KR"/>
              <a:ea typeface="Noto Sans KR"/>
              <a:cs typeface="Noto Sans KR"/>
              <a:sym typeface="Noto Sans KR"/>
            </a:endParaRPr>
          </a:p>
        </p:txBody>
      </p:sp>
      <p:sp>
        <p:nvSpPr>
          <p:cNvPr id="1745" name="Google Shape;1745;g2cc0972b174_17_44"/>
          <p:cNvSpPr/>
          <p:nvPr/>
        </p:nvSpPr>
        <p:spPr>
          <a:xfrm>
            <a:off x="9356700" y="7217750"/>
            <a:ext cx="7028222" cy="237518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신청일</a:t>
            </a:r>
            <a:r>
              <a:rPr b="1" i="0" lang="en-US" sz="1500" u="none" cap="none" strike="noStrike">
                <a:solidFill>
                  <a:schemeClr val="lt1"/>
                </a:solidFill>
                <a:latin typeface="Noto Sans KR"/>
                <a:ea typeface="Noto Sans KR"/>
                <a:cs typeface="Noto Sans KR"/>
                <a:sym typeface="Noto Sans KR"/>
              </a:rPr>
              <a:t>, </a:t>
            </a:r>
            <a:r>
              <a:rPr b="1" lang="en-US" sz="1500">
                <a:solidFill>
                  <a:schemeClr val="lt1"/>
                </a:solidFill>
                <a:latin typeface="Noto Sans KR"/>
                <a:ea typeface="Noto Sans KR"/>
                <a:cs typeface="Noto Sans KR"/>
                <a:sym typeface="Noto Sans KR"/>
              </a:rPr>
              <a:t>신청 금액, 실제 지급액, 상태, 지급일 </a:t>
            </a:r>
            <a:r>
              <a:rPr b="0" i="0" lang="en-US" sz="1500" u="none" cap="none" strike="noStrike">
                <a:solidFill>
                  <a:schemeClr val="lt1"/>
                </a:solidFill>
                <a:latin typeface="Noto Sans KR"/>
                <a:ea typeface="Noto Sans KR"/>
                <a:cs typeface="Noto Sans KR"/>
                <a:sym typeface="Noto Sans KR"/>
              </a:rPr>
              <a:t>을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상태는 대기(REQUESTED), 승인(APPROVED), 반려(REJECTED)로 구분</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 처음 신청 시 </a:t>
            </a:r>
            <a:r>
              <a:rPr b="1" lang="en-US" sz="1500">
                <a:solidFill>
                  <a:schemeClr val="lt1"/>
                </a:solidFill>
                <a:latin typeface="Noto Sans KR"/>
                <a:ea typeface="Noto Sans KR"/>
                <a:cs typeface="Noto Sans KR"/>
                <a:sym typeface="Noto Sans KR"/>
              </a:rPr>
              <a:t>대기</a:t>
            </a:r>
            <a:r>
              <a:rPr lang="en-US" sz="1500">
                <a:solidFill>
                  <a:schemeClr val="lt1"/>
                </a:solidFill>
                <a:latin typeface="Noto Sans KR"/>
                <a:ea typeface="Noto Sans KR"/>
                <a:cs typeface="Noto Sans KR"/>
                <a:sym typeface="Noto Sans KR"/>
              </a:rPr>
              <a:t> 상태로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 관리자의 정산 처리 여부에 따라 승인, 반려로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 </a:t>
            </a:r>
            <a:r>
              <a:rPr b="1" lang="en-US" sz="1500">
                <a:solidFill>
                  <a:schemeClr val="lt1"/>
                </a:solidFill>
                <a:latin typeface="Noto Sans KR"/>
                <a:ea typeface="Noto Sans KR"/>
                <a:cs typeface="Noto Sans KR"/>
                <a:sym typeface="Noto Sans KR"/>
              </a:rPr>
              <a:t>승인</a:t>
            </a:r>
            <a:r>
              <a:rPr lang="en-US" sz="1500">
                <a:solidFill>
                  <a:schemeClr val="lt1"/>
                </a:solidFill>
                <a:latin typeface="Noto Sans KR"/>
                <a:ea typeface="Noto Sans KR"/>
                <a:cs typeface="Noto Sans KR"/>
                <a:sym typeface="Noto Sans KR"/>
              </a:rPr>
              <a:t> 시에는 </a:t>
            </a:r>
            <a:r>
              <a:rPr b="1" lang="en-US" sz="1500">
                <a:solidFill>
                  <a:schemeClr val="lt1"/>
                </a:solidFill>
                <a:latin typeface="Noto Sans KR"/>
                <a:ea typeface="Noto Sans KR"/>
                <a:cs typeface="Noto Sans KR"/>
                <a:sym typeface="Noto Sans KR"/>
              </a:rPr>
              <a:t>지급일</a:t>
            </a:r>
            <a:r>
              <a:rPr lang="en-US" sz="1500">
                <a:solidFill>
                  <a:schemeClr val="lt1"/>
                </a:solidFill>
                <a:latin typeface="Noto Sans KR"/>
                <a:ea typeface="Noto Sans KR"/>
                <a:cs typeface="Noto Sans KR"/>
                <a:sym typeface="Noto Sans KR"/>
              </a:rPr>
              <a:t>이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 </a:t>
            </a:r>
            <a:r>
              <a:rPr b="1" lang="en-US" sz="1500">
                <a:solidFill>
                  <a:schemeClr val="lt1"/>
                </a:solidFill>
                <a:latin typeface="Noto Sans KR"/>
                <a:ea typeface="Noto Sans KR"/>
                <a:cs typeface="Noto Sans KR"/>
                <a:sym typeface="Noto Sans KR"/>
              </a:rPr>
              <a:t>반려</a:t>
            </a:r>
            <a:r>
              <a:rPr lang="en-US" sz="1500">
                <a:solidFill>
                  <a:schemeClr val="lt1"/>
                </a:solidFill>
                <a:latin typeface="Noto Sans KR"/>
                <a:ea typeface="Noto Sans KR"/>
                <a:cs typeface="Noto Sans KR"/>
                <a:sym typeface="Noto Sans KR"/>
              </a:rPr>
              <a:t> 시에는 </a:t>
            </a:r>
            <a:r>
              <a:rPr b="1" lang="en-US" sz="1500">
                <a:solidFill>
                  <a:schemeClr val="lt1"/>
                </a:solidFill>
                <a:latin typeface="Noto Sans KR"/>
                <a:ea typeface="Noto Sans KR"/>
                <a:cs typeface="Noto Sans KR"/>
                <a:sym typeface="Noto Sans KR"/>
              </a:rPr>
              <a:t>반려 사유</a:t>
            </a:r>
            <a:r>
              <a:rPr lang="en-US" sz="1500">
                <a:solidFill>
                  <a:schemeClr val="lt1"/>
                </a:solidFill>
                <a:latin typeface="Noto Sans KR"/>
                <a:ea typeface="Noto Sans KR"/>
                <a:cs typeface="Noto Sans KR"/>
                <a:sym typeface="Noto Sans KR"/>
              </a:rPr>
              <a:t>가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 페이지네이션 처리</a:t>
            </a:r>
            <a:endParaRPr b="0" i="0" sz="1500" u="none" cap="none" strike="noStrike">
              <a:solidFill>
                <a:schemeClr val="lt1"/>
              </a:solidFill>
              <a:latin typeface="Noto Sans KR"/>
              <a:ea typeface="Noto Sans KR"/>
              <a:cs typeface="Noto Sans KR"/>
              <a:sym typeface="Noto Sans KR"/>
            </a:endParaRPr>
          </a:p>
        </p:txBody>
      </p:sp>
      <p:sp>
        <p:nvSpPr>
          <p:cNvPr id="1746" name="Google Shape;1746;g2cc0972b174_17_44"/>
          <p:cNvSpPr/>
          <p:nvPr/>
        </p:nvSpPr>
        <p:spPr>
          <a:xfrm>
            <a:off x="1902250" y="2697538"/>
            <a:ext cx="5417480" cy="335816"/>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정산 요청 시 해당 내역을 조회할 수 있습니다.</a:t>
            </a:r>
            <a:endParaRPr sz="1500">
              <a:solidFill>
                <a:schemeClr val="dk1"/>
              </a:solidFill>
              <a:latin typeface="Noto Sans KR"/>
              <a:ea typeface="Noto Sans KR"/>
              <a:cs typeface="Noto Sans KR"/>
              <a:sym typeface="Noto Sans K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50" name="Shape 1750"/>
        <p:cNvGrpSpPr/>
        <p:nvPr/>
      </p:nvGrpSpPr>
      <p:grpSpPr>
        <a:xfrm>
          <a:off x="0" y="0"/>
          <a:ext cx="0" cy="0"/>
          <a:chOff x="0" y="0"/>
          <a:chExt cx="0" cy="0"/>
        </a:xfrm>
      </p:grpSpPr>
      <p:cxnSp>
        <p:nvCxnSpPr>
          <p:cNvPr id="1751" name="Google Shape;1751;g2cb812eca80_0_270"/>
          <p:cNvCxnSpPr/>
          <p:nvPr/>
        </p:nvCxnSpPr>
        <p:spPr>
          <a:xfrm>
            <a:off x="-266850" y="4722537"/>
            <a:ext cx="18288000" cy="0"/>
          </a:xfrm>
          <a:prstGeom prst="straightConnector1">
            <a:avLst/>
          </a:prstGeom>
          <a:noFill/>
          <a:ln cap="flat" cmpd="sng" w="19050">
            <a:solidFill>
              <a:srgbClr val="FFFFFF"/>
            </a:solidFill>
            <a:prstDash val="solid"/>
            <a:miter lim="800000"/>
            <a:headEnd len="sm" w="sm" type="none"/>
            <a:tailEnd len="sm" w="sm" type="none"/>
          </a:ln>
        </p:spPr>
      </p:cxnSp>
      <p:sp>
        <p:nvSpPr>
          <p:cNvPr id="1752" name="Google Shape;1752;g2cb812eca80_0_270"/>
          <p:cNvSpPr txBox="1"/>
          <p:nvPr/>
        </p:nvSpPr>
        <p:spPr>
          <a:xfrm>
            <a:off x="4114400" y="4909550"/>
            <a:ext cx="9525600" cy="1108200"/>
          </a:xfrm>
          <a:prstGeom prst="rect">
            <a:avLst/>
          </a:prstGeom>
          <a:noFill/>
          <a:ln>
            <a:noFill/>
          </a:ln>
        </p:spPr>
        <p:txBody>
          <a:bodyPr anchorCtr="0" anchor="t" bIns="0" lIns="0" spcFirstLastPara="1" rIns="0" wrap="square" tIns="0">
            <a:spAutoFit/>
          </a:bodyPr>
          <a:lstStyle/>
          <a:p>
            <a:pPr indent="0" lvl="0" marL="0" marR="0" rtl="0" algn="ctr">
              <a:lnSpc>
                <a:spcPct val="142029"/>
              </a:lnSpc>
              <a:spcBef>
                <a:spcPts val="0"/>
              </a:spcBef>
              <a:spcAft>
                <a:spcPts val="0"/>
              </a:spcAft>
              <a:buClr>
                <a:srgbClr val="FFFFFF"/>
              </a:buClr>
              <a:buSzPts val="6900"/>
              <a:buFont typeface="Calibri"/>
              <a:buNone/>
            </a:pPr>
            <a:r>
              <a:rPr b="1" lang="en-US" sz="7200">
                <a:solidFill>
                  <a:srgbClr val="FA643F"/>
                </a:solidFill>
                <a:latin typeface="Noto Sans KR"/>
                <a:ea typeface="Noto Sans KR"/>
                <a:cs typeface="Noto Sans KR"/>
                <a:sym typeface="Noto Sans KR"/>
              </a:rPr>
              <a:t>프로젝트를 마치며</a:t>
            </a:r>
            <a:endParaRPr b="1" i="0" sz="7200" u="none" cap="none" strike="noStrike">
              <a:solidFill>
                <a:srgbClr val="FA643F"/>
              </a:solidFill>
              <a:latin typeface="Noto Sans KR"/>
              <a:ea typeface="Noto Sans KR"/>
              <a:cs typeface="Noto Sans KR"/>
              <a:sym typeface="Noto Sans KR"/>
            </a:endParaRPr>
          </a:p>
        </p:txBody>
      </p:sp>
      <p:grpSp>
        <p:nvGrpSpPr>
          <p:cNvPr id="1753" name="Google Shape;1753;g2cb812eca80_0_270"/>
          <p:cNvGrpSpPr/>
          <p:nvPr/>
        </p:nvGrpSpPr>
        <p:grpSpPr>
          <a:xfrm>
            <a:off x="7578625" y="3801274"/>
            <a:ext cx="2597047" cy="787645"/>
            <a:chOff x="0" y="-192881"/>
            <a:chExt cx="3463190" cy="1049633"/>
          </a:xfrm>
        </p:grpSpPr>
        <p:grpSp>
          <p:nvGrpSpPr>
            <p:cNvPr id="1754" name="Google Shape;1754;g2cb812eca80_0_270"/>
            <p:cNvGrpSpPr/>
            <p:nvPr/>
          </p:nvGrpSpPr>
          <p:grpSpPr>
            <a:xfrm>
              <a:off x="0" y="-192881"/>
              <a:ext cx="3463190" cy="1049633"/>
              <a:chOff x="0" y="-38100"/>
              <a:chExt cx="684087" cy="207335"/>
            </a:xfrm>
          </p:grpSpPr>
          <p:sp>
            <p:nvSpPr>
              <p:cNvPr id="1755" name="Google Shape;1755;g2cb812eca80_0_270"/>
              <p:cNvSpPr/>
              <p:nvPr/>
            </p:nvSpPr>
            <p:spPr>
              <a:xfrm>
                <a:off x="0" y="0"/>
                <a:ext cx="684087" cy="169235"/>
              </a:xfrm>
              <a:custGeom>
                <a:rect b="b" l="l" r="r" t="t"/>
                <a:pathLst>
                  <a:path extrusionOk="0" h="169235" w="684087">
                    <a:moveTo>
                      <a:pt x="0" y="0"/>
                    </a:moveTo>
                    <a:lnTo>
                      <a:pt x="684087" y="0"/>
                    </a:lnTo>
                    <a:lnTo>
                      <a:pt x="684087" y="169235"/>
                    </a:lnTo>
                    <a:lnTo>
                      <a:pt x="0" y="1692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6" name="Google Shape;1756;g2cb812eca80_0_270"/>
              <p:cNvSpPr txBox="1"/>
              <p:nvPr/>
            </p:nvSpPr>
            <p:spPr>
              <a:xfrm>
                <a:off x="0" y="-38100"/>
                <a:ext cx="684000" cy="207300"/>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dk1"/>
                  </a:highlight>
                  <a:latin typeface="Calibri"/>
                  <a:ea typeface="Calibri"/>
                  <a:cs typeface="Calibri"/>
                  <a:sym typeface="Calibri"/>
                </a:endParaRPr>
              </a:p>
            </p:txBody>
          </p:sp>
        </p:grpSp>
        <p:sp>
          <p:nvSpPr>
            <p:cNvPr id="1757" name="Google Shape;1757;g2cb812eca80_0_270"/>
            <p:cNvSpPr txBox="1"/>
            <p:nvPr/>
          </p:nvSpPr>
          <p:spPr>
            <a:xfrm>
              <a:off x="357515" y="85788"/>
              <a:ext cx="2748300" cy="4923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00BC70"/>
                </a:buClr>
                <a:buSzPts val="2400"/>
                <a:buFont typeface="Montserrat Black"/>
                <a:buNone/>
              </a:pPr>
              <a:r>
                <a:rPr b="1" i="0" lang="en-US" sz="2400" u="none" cap="none" strike="noStrike">
                  <a:solidFill>
                    <a:srgbClr val="FA643F"/>
                  </a:solidFill>
                  <a:latin typeface="Montserrat Black"/>
                  <a:ea typeface="Montserrat Black"/>
                  <a:cs typeface="Montserrat Black"/>
                  <a:sym typeface="Montserrat Black"/>
                </a:rPr>
                <a:t>SECTION 04</a:t>
              </a:r>
              <a:endParaRPr b="0" i="0" sz="1400" u="none" cap="none" strike="noStrike">
                <a:solidFill>
                  <a:srgbClr val="FA643F"/>
                </a:solidFill>
                <a:latin typeface="Arial"/>
                <a:ea typeface="Arial"/>
                <a:cs typeface="Arial"/>
                <a:sym typeface="Aria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61" name="Shape 1761"/>
        <p:cNvGrpSpPr/>
        <p:nvPr/>
      </p:nvGrpSpPr>
      <p:grpSpPr>
        <a:xfrm>
          <a:off x="0" y="0"/>
          <a:ext cx="0" cy="0"/>
          <a:chOff x="0" y="0"/>
          <a:chExt cx="0" cy="0"/>
        </a:xfrm>
      </p:grpSpPr>
      <p:sp>
        <p:nvSpPr>
          <p:cNvPr id="1762" name="Google Shape;1762;g2cc0972b174_17_76"/>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3" name="Google Shape;1763;g2cc0972b174_17_76"/>
          <p:cNvSpPr txBox="1"/>
          <p:nvPr/>
        </p:nvSpPr>
        <p:spPr>
          <a:xfrm>
            <a:off x="1028700" y="749300"/>
            <a:ext cx="70782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🔥이슈</a:t>
            </a:r>
            <a:endParaRPr b="1" i="0" sz="7200" u="none" cap="none" strike="noStrike">
              <a:solidFill>
                <a:srgbClr val="FA643F"/>
              </a:solidFill>
              <a:latin typeface="Noto Sans KR"/>
              <a:ea typeface="Noto Sans KR"/>
              <a:cs typeface="Noto Sans KR"/>
              <a:sym typeface="Noto Sans KR"/>
            </a:endParaRPr>
          </a:p>
        </p:txBody>
      </p:sp>
      <p:pic>
        <p:nvPicPr>
          <p:cNvPr id="1764" name="Google Shape;1764;g2cc0972b174_17_76"/>
          <p:cNvPicPr preferRelativeResize="0"/>
          <p:nvPr/>
        </p:nvPicPr>
        <p:blipFill>
          <a:blip r:embed="rId3">
            <a:alphaModFix/>
          </a:blip>
          <a:stretch>
            <a:fillRect/>
          </a:stretch>
        </p:blipFill>
        <p:spPr>
          <a:xfrm>
            <a:off x="11258225" y="3076950"/>
            <a:ext cx="6830451" cy="2357350"/>
          </a:xfrm>
          <a:prstGeom prst="rect">
            <a:avLst/>
          </a:prstGeom>
          <a:noFill/>
          <a:ln>
            <a:noFill/>
          </a:ln>
        </p:spPr>
      </p:pic>
      <p:sp>
        <p:nvSpPr>
          <p:cNvPr id="1765" name="Google Shape;1765;g2cc0972b174_17_76"/>
          <p:cNvSpPr/>
          <p:nvPr/>
        </p:nvSpPr>
        <p:spPr>
          <a:xfrm>
            <a:off x="14161497" y="4025490"/>
            <a:ext cx="2911500" cy="199200"/>
          </a:xfrm>
          <a:prstGeom prst="rect">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766" name="Google Shape;1766;g2cc0972b174_17_76"/>
          <p:cNvSpPr/>
          <p:nvPr/>
        </p:nvSpPr>
        <p:spPr>
          <a:xfrm>
            <a:off x="1394550" y="6826825"/>
            <a:ext cx="14056444" cy="2788493"/>
          </a:xfrm>
          <a:custGeom>
            <a:rect b="b" l="l" r="r" t="t"/>
            <a:pathLst>
              <a:path extrusionOk="0" h="543831" w="1035847">
                <a:moveTo>
                  <a:pt x="0" y="0"/>
                </a:moveTo>
                <a:lnTo>
                  <a:pt x="1035847" y="0"/>
                </a:lnTo>
                <a:lnTo>
                  <a:pt x="1035847" y="543831"/>
                </a:lnTo>
                <a:lnTo>
                  <a:pt x="0" y="543831"/>
                </a:lnTo>
                <a:lnTo>
                  <a:pt x="0" y="0"/>
                </a:lnTo>
                <a:close/>
              </a:path>
            </a:pathLst>
          </a:cu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lang="en-US" sz="1800">
                <a:solidFill>
                  <a:schemeClr val="dk1"/>
                </a:solidFill>
                <a:latin typeface="Noto Sans KR"/>
                <a:ea typeface="Noto Sans KR"/>
                <a:cs typeface="Noto Sans KR"/>
                <a:sym typeface="Noto Sans KR"/>
              </a:rPr>
              <a:t>#2 파일 업로드 - 아현</a:t>
            </a:r>
            <a:endParaRPr b="1" sz="18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a:solidFill>
                  <a:schemeClr val="dk1"/>
                </a:solidFill>
                <a:latin typeface="Roboto Mono"/>
                <a:ea typeface="Roboto Mono"/>
                <a:cs typeface="Roboto Mono"/>
                <a:sym typeface="Roboto Mono"/>
              </a:rPr>
              <a:t>application.yml</a:t>
            </a:r>
            <a:r>
              <a:rPr lang="en-US" sz="1500">
                <a:solidFill>
                  <a:schemeClr val="dk1"/>
                </a:solidFill>
                <a:latin typeface="Noto Sans KR"/>
                <a:ea typeface="Noto Sans KR"/>
                <a:cs typeface="Noto Sans KR"/>
                <a:sym typeface="Noto Sans KR"/>
              </a:rPr>
              <a:t> 파일을 통해 파일 업로드 경로를 설정하고 있는데, 팀원들의 개발 환경(OS), 업로드 경로가 달라서 경로 설정의 불편함이 있었습니다.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또한 대부분의 팀원이 프로젝트의 </a:t>
            </a:r>
            <a:r>
              <a:rPr lang="en-US">
                <a:solidFill>
                  <a:schemeClr val="dk1"/>
                </a:solidFill>
                <a:latin typeface="Roboto Mono"/>
                <a:ea typeface="Roboto Mono"/>
                <a:cs typeface="Roboto Mono"/>
                <a:sym typeface="Roboto Mono"/>
              </a:rPr>
              <a:t>resources/uploads/</a:t>
            </a:r>
            <a:r>
              <a:rPr lang="en-US" sz="1500">
                <a:solidFill>
                  <a:schemeClr val="dk1"/>
                </a:solidFill>
                <a:latin typeface="Noto Sans KR"/>
                <a:ea typeface="Noto Sans KR"/>
                <a:cs typeface="Noto Sans KR"/>
                <a:sym typeface="Noto Sans KR"/>
              </a:rPr>
              <a:t> 로 이미지 업로드 경로를 잡고 있었기 때문에 불필요한 이미지 파일이 깃에 tracking 되는 이슈가 있었습니다.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b="1" lang="en-US" sz="1500">
                <a:solidFill>
                  <a:schemeClr val="dk1"/>
                </a:solidFill>
                <a:latin typeface="Noto Sans KR"/>
                <a:ea typeface="Noto Sans KR"/>
                <a:cs typeface="Noto Sans KR"/>
                <a:sym typeface="Noto Sans KR"/>
              </a:rPr>
              <a:t>해결 과정</a:t>
            </a:r>
            <a:endParaRPr b="1" sz="1500">
              <a:solidFill>
                <a:schemeClr val="dk1"/>
              </a:solidFill>
              <a:latin typeface="Noto Sans KR"/>
              <a:ea typeface="Noto Sans KR"/>
              <a:cs typeface="Noto Sans KR"/>
              <a:sym typeface="Noto Sans KR"/>
            </a:endParaRPr>
          </a:p>
          <a:p>
            <a:pPr indent="-323850" lvl="0" marL="457200" marR="0" rtl="0" algn="l">
              <a:lnSpc>
                <a:spcPct val="140000"/>
              </a:lnSpc>
              <a:spcBef>
                <a:spcPts val="0"/>
              </a:spcBef>
              <a:spcAft>
                <a:spcPts val="0"/>
              </a:spcAft>
              <a:buClr>
                <a:schemeClr val="dk1"/>
              </a:buClr>
              <a:buSzPts val="1500"/>
              <a:buFont typeface="Noto Sans KR"/>
              <a:buAutoNum type="arabicPeriod"/>
            </a:pPr>
            <a:r>
              <a:rPr lang="en-US">
                <a:solidFill>
                  <a:schemeClr val="dk1"/>
                </a:solidFill>
                <a:latin typeface="Roboto Mono"/>
                <a:ea typeface="Roboto Mono"/>
                <a:cs typeface="Roboto Mono"/>
                <a:sym typeface="Roboto Mono"/>
              </a:rPr>
              <a:t>.gitignore</a:t>
            </a:r>
            <a:r>
              <a:rPr lang="en-US">
                <a:solidFill>
                  <a:schemeClr val="dk1"/>
                </a:solidFill>
                <a:latin typeface="Noto Sans KR"/>
                <a:ea typeface="Noto Sans KR"/>
                <a:cs typeface="Noto Sans KR"/>
                <a:sym typeface="Noto Sans KR"/>
              </a:rPr>
              <a:t>에</a:t>
            </a:r>
            <a:r>
              <a:rPr lang="en-US" sz="1500">
                <a:solidFill>
                  <a:schemeClr val="dk1"/>
                </a:solidFill>
                <a:latin typeface="Noto Sans KR"/>
                <a:ea typeface="Noto Sans KR"/>
                <a:cs typeface="Noto Sans KR"/>
                <a:sym typeface="Noto Sans KR"/>
              </a:rPr>
              <a:t> </a:t>
            </a:r>
            <a:r>
              <a:rPr lang="en-US">
                <a:solidFill>
                  <a:schemeClr val="dk1"/>
                </a:solidFill>
                <a:latin typeface="Roboto Mono"/>
                <a:ea typeface="Roboto Mono"/>
                <a:cs typeface="Roboto Mono"/>
                <a:sym typeface="Roboto Mono"/>
              </a:rPr>
              <a:t>resources/static/images</a:t>
            </a:r>
            <a:r>
              <a:rPr lang="en-US" sz="1500">
                <a:solidFill>
                  <a:schemeClr val="dk1"/>
                </a:solidFill>
                <a:latin typeface="Noto Sans KR"/>
                <a:ea typeface="Noto Sans KR"/>
                <a:cs typeface="Noto Sans KR"/>
                <a:sym typeface="Noto Sans KR"/>
              </a:rPr>
              <a:t> 경로를 제외하고 이미지 업로드 되지 않도록 설정</a:t>
            </a:r>
            <a:endParaRPr sz="1500">
              <a:solidFill>
                <a:schemeClr val="dk1"/>
              </a:solidFill>
              <a:latin typeface="Noto Sans KR"/>
              <a:ea typeface="Noto Sans KR"/>
              <a:cs typeface="Noto Sans KR"/>
              <a:sym typeface="Noto Sans KR"/>
            </a:endParaRPr>
          </a:p>
          <a:p>
            <a:pPr indent="-323850" lvl="0" marL="457200" marR="0" rtl="0" algn="l">
              <a:lnSpc>
                <a:spcPct val="140000"/>
              </a:lnSpc>
              <a:spcBef>
                <a:spcPts val="0"/>
              </a:spcBef>
              <a:spcAft>
                <a:spcPts val="0"/>
              </a:spcAft>
              <a:buClr>
                <a:schemeClr val="dk1"/>
              </a:buClr>
              <a:buSzPts val="1500"/>
              <a:buFont typeface="Noto Sans KR"/>
              <a:buAutoNum type="arabicPeriod"/>
            </a:pPr>
            <a:r>
              <a:rPr lang="en-US">
                <a:solidFill>
                  <a:schemeClr val="dk1"/>
                </a:solidFill>
                <a:latin typeface="Roboto Mono"/>
                <a:ea typeface="Roboto Mono"/>
                <a:cs typeface="Roboto Mono"/>
                <a:sym typeface="Roboto Mono"/>
              </a:rPr>
              <a:t>application.yml</a:t>
            </a:r>
            <a:r>
              <a:rPr lang="en-US" sz="1500">
                <a:solidFill>
                  <a:schemeClr val="dk1"/>
                </a:solidFill>
                <a:latin typeface="Noto Sans KR"/>
                <a:ea typeface="Noto Sans KR"/>
                <a:cs typeface="Noto Sans KR"/>
                <a:sym typeface="Noto Sans KR"/>
              </a:rPr>
              <a:t> 의 파일 업로드 경로를 </a:t>
            </a:r>
            <a:r>
              <a:rPr lang="en-US">
                <a:solidFill>
                  <a:schemeClr val="dk1"/>
                </a:solidFill>
                <a:latin typeface="Roboto Mono"/>
                <a:ea typeface="Roboto Mono"/>
                <a:cs typeface="Roboto Mono"/>
                <a:sym typeface="Roboto Mono"/>
              </a:rPr>
              <a:t>${java.io.tmpdir}</a:t>
            </a:r>
            <a:r>
              <a:rPr lang="en-US" sz="1500">
                <a:solidFill>
                  <a:schemeClr val="dk1"/>
                </a:solidFill>
                <a:latin typeface="Noto Sans KR"/>
                <a:ea typeface="Noto Sans KR"/>
                <a:cs typeface="Noto Sans KR"/>
                <a:sym typeface="Noto Sans KR"/>
              </a:rPr>
              <a:t>로 설정하여 통일성</a:t>
            </a:r>
            <a:endParaRPr sz="1500">
              <a:solidFill>
                <a:schemeClr val="dk1"/>
              </a:solidFill>
              <a:latin typeface="Noto Sans KR"/>
              <a:ea typeface="Noto Sans KR"/>
              <a:cs typeface="Noto Sans KR"/>
              <a:sym typeface="Noto Sans KR"/>
            </a:endParaRPr>
          </a:p>
        </p:txBody>
      </p:sp>
      <p:sp>
        <p:nvSpPr>
          <p:cNvPr id="1767" name="Google Shape;1767;g2cc0972b174_17_76"/>
          <p:cNvSpPr/>
          <p:nvPr/>
        </p:nvSpPr>
        <p:spPr>
          <a:xfrm>
            <a:off x="1307450" y="2584250"/>
            <a:ext cx="10671814" cy="3681736"/>
          </a:xfrm>
          <a:custGeom>
            <a:rect b="b" l="l" r="r" t="t"/>
            <a:pathLst>
              <a:path extrusionOk="0" h="543831" w="1035847">
                <a:moveTo>
                  <a:pt x="0" y="0"/>
                </a:moveTo>
                <a:lnTo>
                  <a:pt x="1035847" y="0"/>
                </a:lnTo>
                <a:lnTo>
                  <a:pt x="1035847" y="543831"/>
                </a:lnTo>
                <a:lnTo>
                  <a:pt x="0" y="543831"/>
                </a:lnTo>
                <a:lnTo>
                  <a:pt x="0" y="0"/>
                </a:lnTo>
                <a:close/>
              </a:path>
            </a:pathLst>
          </a:cu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lang="en-US" sz="1800">
                <a:solidFill>
                  <a:schemeClr val="dk1"/>
                </a:solidFill>
                <a:latin typeface="Noto Sans KR"/>
                <a:ea typeface="Noto Sans KR"/>
                <a:cs typeface="Noto Sans KR"/>
                <a:sym typeface="Noto Sans KR"/>
              </a:rPr>
              <a:t>#1 포트원과 CORS - 아현</a:t>
            </a:r>
            <a:endParaRPr b="1" sz="18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포트원에서 제공하는 '계좌 검증' 기능을 이용하고자 클라이언트에서 비동기 방식으로 API를 호출하며 겪었던 오류 입니다.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결제 기능과 다르게 해당 API는 검증을 위한 토큰(만료 시간 30분)을 발급 후 이를 통해 체크하는 방식이라,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토큰에 오류가 있는지 확인하고자 포스트맨(Postman)을 이용하여 확인했을 때 정상적으로 동작하는 것을 확인하였습니다.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해결 방안을 찾고자 검색하던 도중 포트원 깃허브 이슈에 등록된 답변에서 이와 같은 문구를 발견하게 되었습니다.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이를 통해 아래와 같은 방식으로 해결 할 수 있었습니다.</a:t>
            </a:r>
            <a:endParaRPr sz="1500">
              <a:solidFill>
                <a:schemeClr val="dk1"/>
              </a:solidFill>
              <a:latin typeface="Noto Sans KR"/>
              <a:ea typeface="Noto Sans KR"/>
              <a:cs typeface="Noto Sans KR"/>
              <a:sym typeface="Noto Sans KR"/>
            </a:endParaRPr>
          </a:p>
          <a:p>
            <a:pPr indent="-323850" lvl="0" marL="457200" marR="0" rtl="0" algn="l">
              <a:lnSpc>
                <a:spcPct val="140000"/>
              </a:lnSpc>
              <a:spcBef>
                <a:spcPts val="0"/>
              </a:spcBef>
              <a:spcAft>
                <a:spcPts val="0"/>
              </a:spcAft>
              <a:buClr>
                <a:schemeClr val="dk1"/>
              </a:buClr>
              <a:buSzPts val="1500"/>
              <a:buFont typeface="Noto Sans KR"/>
              <a:buAutoNum type="arabicPeriod"/>
            </a:pPr>
            <a:r>
              <a:rPr lang="en-US" sz="1500">
                <a:solidFill>
                  <a:schemeClr val="dk1"/>
                </a:solidFill>
                <a:latin typeface="Noto Sans KR"/>
                <a:ea typeface="Noto Sans KR"/>
                <a:cs typeface="Noto Sans KR"/>
                <a:sym typeface="Noto Sans KR"/>
              </a:rPr>
              <a:t>포트원에서 제공하는 SDK를 의존성으로 추가하고 RestTemplate을 이용해 PortOneService를 구현</a:t>
            </a:r>
            <a:endParaRPr sz="1500">
              <a:solidFill>
                <a:schemeClr val="dk1"/>
              </a:solidFill>
              <a:latin typeface="Noto Sans KR"/>
              <a:ea typeface="Noto Sans KR"/>
              <a:cs typeface="Noto Sans KR"/>
              <a:sym typeface="Noto Sans KR"/>
            </a:endParaRPr>
          </a:p>
          <a:p>
            <a:pPr indent="-323850" lvl="0" marL="457200" marR="0" rtl="0" algn="l">
              <a:lnSpc>
                <a:spcPct val="140000"/>
              </a:lnSpc>
              <a:spcBef>
                <a:spcPts val="0"/>
              </a:spcBef>
              <a:spcAft>
                <a:spcPts val="0"/>
              </a:spcAft>
              <a:buClr>
                <a:schemeClr val="dk1"/>
              </a:buClr>
              <a:buSzPts val="1500"/>
              <a:buFont typeface="Noto Sans KR"/>
              <a:buAutoNum type="arabicPeriod"/>
            </a:pPr>
            <a:r>
              <a:rPr lang="en-US" sz="1500">
                <a:solidFill>
                  <a:schemeClr val="dk1"/>
                </a:solidFill>
                <a:latin typeface="Noto Sans KR"/>
                <a:ea typeface="Noto Sans KR"/>
                <a:cs typeface="Noto Sans KR"/>
                <a:sym typeface="Noto Sans KR"/>
              </a:rPr>
              <a:t>클라이언트 계좌 검증 요청 시, PortOneService에서 검증을 위한 토큰 발급 및 포트원 계좌 검증 API 호출</a:t>
            </a:r>
            <a:endParaRPr sz="1500">
              <a:solidFill>
                <a:schemeClr val="dk1"/>
              </a:solidFill>
              <a:latin typeface="Noto Sans KR"/>
              <a:ea typeface="Noto Sans KR"/>
              <a:cs typeface="Noto Sans KR"/>
              <a:sym typeface="Noto Sans KR"/>
            </a:endParaRPr>
          </a:p>
          <a:p>
            <a:pPr indent="-323850" lvl="0" marL="457200" marR="0" rtl="0" algn="l">
              <a:lnSpc>
                <a:spcPct val="140000"/>
              </a:lnSpc>
              <a:spcBef>
                <a:spcPts val="0"/>
              </a:spcBef>
              <a:spcAft>
                <a:spcPts val="0"/>
              </a:spcAft>
              <a:buClr>
                <a:schemeClr val="dk1"/>
              </a:buClr>
              <a:buSzPts val="1500"/>
              <a:buFont typeface="Noto Sans KR"/>
              <a:buAutoNum type="arabicPeriod"/>
            </a:pPr>
            <a:r>
              <a:rPr lang="en-US" sz="1500">
                <a:solidFill>
                  <a:schemeClr val="dk1"/>
                </a:solidFill>
                <a:latin typeface="Noto Sans KR"/>
                <a:ea typeface="Noto Sans KR"/>
                <a:cs typeface="Noto Sans KR"/>
                <a:sym typeface="Noto Sans KR"/>
              </a:rPr>
              <a:t>컨트롤러에서는 PortOneService의 클라이언트의 요청 정보와 응답 결과를 비교해 계좌 검증 성공 여부(true, false)를 응답</a:t>
            </a:r>
            <a:endParaRPr b="0" i="0" sz="1500" u="none" cap="none" strike="noStrike">
              <a:solidFill>
                <a:schemeClr val="dk1"/>
              </a:solidFill>
              <a:latin typeface="Noto Sans KR"/>
              <a:ea typeface="Noto Sans KR"/>
              <a:cs typeface="Noto Sans KR"/>
              <a:sym typeface="Noto Sans KR"/>
            </a:endParaRPr>
          </a:p>
        </p:txBody>
      </p:sp>
      <p:cxnSp>
        <p:nvCxnSpPr>
          <p:cNvPr id="1768" name="Google Shape;1768;g2cc0972b174_17_76"/>
          <p:cNvCxnSpPr/>
          <p:nvPr/>
        </p:nvCxnSpPr>
        <p:spPr>
          <a:xfrm>
            <a:off x="1394550" y="6546403"/>
            <a:ext cx="154989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72" name="Shape 1772"/>
        <p:cNvGrpSpPr/>
        <p:nvPr/>
      </p:nvGrpSpPr>
      <p:grpSpPr>
        <a:xfrm>
          <a:off x="0" y="0"/>
          <a:ext cx="0" cy="0"/>
          <a:chOff x="0" y="0"/>
          <a:chExt cx="0" cy="0"/>
        </a:xfrm>
      </p:grpSpPr>
      <p:sp>
        <p:nvSpPr>
          <p:cNvPr id="1773" name="Google Shape;1773;g2cc0972b174_26_4"/>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4" name="Google Shape;1774;g2cc0972b174_26_4"/>
          <p:cNvSpPr txBox="1"/>
          <p:nvPr/>
        </p:nvSpPr>
        <p:spPr>
          <a:xfrm>
            <a:off x="1028700" y="749300"/>
            <a:ext cx="70782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🔥이슈</a:t>
            </a:r>
            <a:endParaRPr b="1" i="0" sz="7200" u="none" cap="none" strike="noStrike">
              <a:solidFill>
                <a:srgbClr val="FA643F"/>
              </a:solidFill>
              <a:latin typeface="Noto Sans KR"/>
              <a:ea typeface="Noto Sans KR"/>
              <a:cs typeface="Noto Sans KR"/>
              <a:sym typeface="Noto Sans KR"/>
            </a:endParaRPr>
          </a:p>
        </p:txBody>
      </p:sp>
      <p:sp>
        <p:nvSpPr>
          <p:cNvPr id="1775" name="Google Shape;1775;g2cc0972b174_26_4"/>
          <p:cNvSpPr/>
          <p:nvPr/>
        </p:nvSpPr>
        <p:spPr>
          <a:xfrm>
            <a:off x="1307450" y="2584250"/>
            <a:ext cx="14372377" cy="1857183"/>
          </a:xfrm>
          <a:custGeom>
            <a:rect b="b" l="l" r="r" t="t"/>
            <a:pathLst>
              <a:path extrusionOk="0" h="543831" w="1035847">
                <a:moveTo>
                  <a:pt x="0" y="0"/>
                </a:moveTo>
                <a:lnTo>
                  <a:pt x="1035847" y="0"/>
                </a:lnTo>
                <a:lnTo>
                  <a:pt x="1035847" y="543831"/>
                </a:lnTo>
                <a:lnTo>
                  <a:pt x="0" y="543831"/>
                </a:lnTo>
                <a:lnTo>
                  <a:pt x="0" y="0"/>
                </a:lnTo>
                <a:close/>
              </a:path>
            </a:pathLst>
          </a:cu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lang="en-US" sz="1800">
                <a:solidFill>
                  <a:schemeClr val="dk1"/>
                </a:solidFill>
                <a:latin typeface="Noto Sans KR"/>
                <a:ea typeface="Noto Sans KR"/>
                <a:cs typeface="Noto Sans KR"/>
                <a:sym typeface="Noto Sans KR"/>
              </a:rPr>
              <a:t>#3 소문자</a:t>
            </a:r>
            <a:r>
              <a:rPr b="1" lang="en-US" sz="1800">
                <a:solidFill>
                  <a:schemeClr val="dk1"/>
                </a:solidFill>
                <a:latin typeface="Noto Sans KR"/>
                <a:ea typeface="Noto Sans KR"/>
                <a:cs typeface="Noto Sans KR"/>
                <a:sym typeface="Noto Sans KR"/>
              </a:rPr>
              <a:t>와 대문자 - 가연</a:t>
            </a:r>
            <a:endParaRPr b="1" sz="18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dk1"/>
                </a:solidFill>
                <a:latin typeface="Noto Sans KR"/>
                <a:ea typeface="Noto Sans KR"/>
                <a:cs typeface="Noto Sans KR"/>
                <a:sym typeface="Noto Sans KR"/>
              </a:rPr>
              <a:t>프로젝트를 시작하면서 패키지의 이름(dto -&gt; DTO)을 대문자로 작성하고 클래스 이름의 첫글자를 소문자로 하여 코드를 작성하며 변경하면서 겪었던 이슈입니다. 기능 구현하면서 하나하나 수정을 하였더니 깃허브에 푸쉬하고 풀할때 컨플릭트가 나는 현상이 있었고 모든 dto관련 패키지가 삭제되는 현상을 경험했습니다. 결국 main브랜치에서 모든 dto파일을 삭제하고 다시 등록하여 해결하였습니다.</a:t>
            </a:r>
            <a:endParaRPr sz="1500">
              <a:solidFill>
                <a:schemeClr val="dk1"/>
              </a:solidFill>
              <a:latin typeface="Noto Sans KR"/>
              <a:ea typeface="Noto Sans KR"/>
              <a:cs typeface="Noto Sans KR"/>
              <a:sym typeface="Noto Sans KR"/>
            </a:endParaRPr>
          </a:p>
        </p:txBody>
      </p:sp>
      <p:cxnSp>
        <p:nvCxnSpPr>
          <p:cNvPr id="1776" name="Google Shape;1776;g2cc0972b174_26_4"/>
          <p:cNvCxnSpPr/>
          <p:nvPr/>
        </p:nvCxnSpPr>
        <p:spPr>
          <a:xfrm>
            <a:off x="1394550" y="4587878"/>
            <a:ext cx="15498900" cy="0"/>
          </a:xfrm>
          <a:prstGeom prst="straightConnector1">
            <a:avLst/>
          </a:prstGeom>
          <a:noFill/>
          <a:ln cap="flat" cmpd="sng" w="9525">
            <a:solidFill>
              <a:srgbClr val="CCCCCC"/>
            </a:solidFill>
            <a:prstDash val="solid"/>
            <a:round/>
            <a:headEnd len="med" w="med" type="none"/>
            <a:tailEnd len="med" w="med" type="none"/>
          </a:ln>
        </p:spPr>
      </p:cxnSp>
      <p:sp>
        <p:nvSpPr>
          <p:cNvPr id="1777" name="Google Shape;1777;g2cc0972b174_26_4"/>
          <p:cNvSpPr/>
          <p:nvPr/>
        </p:nvSpPr>
        <p:spPr>
          <a:xfrm>
            <a:off x="1307450" y="4960775"/>
            <a:ext cx="14372377" cy="3681736"/>
          </a:xfrm>
          <a:custGeom>
            <a:rect b="b" l="l" r="r" t="t"/>
            <a:pathLst>
              <a:path extrusionOk="0" h="543831" w="1035847">
                <a:moveTo>
                  <a:pt x="0" y="0"/>
                </a:moveTo>
                <a:lnTo>
                  <a:pt x="1035847" y="0"/>
                </a:lnTo>
                <a:lnTo>
                  <a:pt x="1035847" y="543831"/>
                </a:lnTo>
                <a:lnTo>
                  <a:pt x="0" y="543831"/>
                </a:lnTo>
                <a:lnTo>
                  <a:pt x="0" y="0"/>
                </a:lnTo>
                <a:close/>
              </a:path>
            </a:pathLst>
          </a:cu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lang="en-US" sz="1800">
                <a:solidFill>
                  <a:schemeClr val="dk1"/>
                </a:solidFill>
                <a:latin typeface="Noto Sans KR"/>
                <a:ea typeface="Noto Sans KR"/>
                <a:cs typeface="Noto Sans KR"/>
                <a:sym typeface="Noto Sans KR"/>
              </a:rPr>
              <a:t>#4 </a:t>
            </a:r>
            <a:r>
              <a:rPr b="1" lang="en-US" sz="1800">
                <a:solidFill>
                  <a:srgbClr val="188038"/>
                </a:solidFill>
                <a:latin typeface="Roboto Mono"/>
                <a:ea typeface="Roboto Mono"/>
                <a:cs typeface="Roboto Mono"/>
                <a:sym typeface="Roboto Mono"/>
              </a:rPr>
              <a:t>button</a:t>
            </a:r>
            <a:r>
              <a:rPr b="1" lang="en-US" sz="1800">
                <a:solidFill>
                  <a:schemeClr val="dk1"/>
                </a:solidFill>
                <a:latin typeface="Noto Sans KR"/>
                <a:ea typeface="Noto Sans KR"/>
                <a:cs typeface="Noto Sans KR"/>
                <a:sym typeface="Noto Sans KR"/>
              </a:rPr>
              <a:t> 과 </a:t>
            </a:r>
            <a:r>
              <a:rPr b="1" lang="en-US" sz="1800">
                <a:solidFill>
                  <a:srgbClr val="188038"/>
                </a:solidFill>
                <a:latin typeface="Roboto Mono"/>
                <a:ea typeface="Roboto Mono"/>
                <a:cs typeface="Roboto Mono"/>
                <a:sym typeface="Roboto Mono"/>
              </a:rPr>
              <a:t>a</a:t>
            </a:r>
            <a:r>
              <a:rPr b="1" lang="en-US" sz="1800">
                <a:solidFill>
                  <a:schemeClr val="dk1"/>
                </a:solidFill>
                <a:latin typeface="Noto Sans KR"/>
                <a:ea typeface="Noto Sans KR"/>
                <a:cs typeface="Noto Sans KR"/>
                <a:sym typeface="Noto Sans KR"/>
              </a:rPr>
              <a:t>태그의 타임리프 차이점 - 승재</a:t>
            </a:r>
            <a:endParaRPr b="1" sz="18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b="1" sz="18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프로젝트</a:t>
            </a:r>
            <a:r>
              <a:rPr lang="en-US" sz="1500">
                <a:solidFill>
                  <a:schemeClr val="dk1"/>
                </a:solidFill>
                <a:latin typeface="Noto Sans KR"/>
                <a:ea typeface="Noto Sans KR"/>
                <a:cs typeface="Noto Sans KR"/>
                <a:sym typeface="Noto Sans KR"/>
              </a:rPr>
              <a:t>를 시작하면서 제일 해결하기 어려웠던 문제가 타임리프문 이었습니다. 특히 그 중에서도 버튼에 타임리프문을 작성하여 링크를 연결할 때 문제가 많이 발생하였는데, 이해도가 얕은 상태에서 작성을 하다 보니, 복잡한 문법 때문에 오류를 많이 겪고 수정을 반복하는 많은 시행 착오를 겪었습니다. 이를 a태그를 이용하여 문법을 간소화를 시키고, css로 버튼 모양을 만들어 극복하였습니다. 앞으로는 이런 상황에서는 a태그에 타임리프문을 적용하는게 효율적일 것 같습니다.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t/>
            </a:r>
            <a:endParaRPr sz="1500">
              <a:solidFill>
                <a:schemeClr val="dk1"/>
              </a:solidFill>
              <a:latin typeface="Noto Sans KR"/>
              <a:ea typeface="Noto Sans KR"/>
              <a:cs typeface="Noto Sans KR"/>
              <a:sym typeface="Noto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39" name="Shape 339"/>
        <p:cNvGrpSpPr/>
        <p:nvPr/>
      </p:nvGrpSpPr>
      <p:grpSpPr>
        <a:xfrm>
          <a:off x="0" y="0"/>
          <a:ext cx="0" cy="0"/>
          <a:chOff x="0" y="0"/>
          <a:chExt cx="0" cy="0"/>
        </a:xfrm>
      </p:grpSpPr>
      <p:sp>
        <p:nvSpPr>
          <p:cNvPr id="340" name="Google Shape;340;g2cb1e2fb19c_2_41"/>
          <p:cNvSpPr/>
          <p:nvPr/>
        </p:nvSpPr>
        <p:spPr>
          <a:xfrm>
            <a:off x="525775" y="2954875"/>
            <a:ext cx="17423700" cy="6324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pic>
        <p:nvPicPr>
          <p:cNvPr id="341" name="Google Shape;341;g2cb1e2fb19c_2_41"/>
          <p:cNvPicPr preferRelativeResize="0"/>
          <p:nvPr/>
        </p:nvPicPr>
        <p:blipFill rotWithShape="1">
          <a:blip r:embed="rId3">
            <a:alphaModFix/>
          </a:blip>
          <a:srcRect b="0" l="0" r="0" t="0"/>
          <a:stretch/>
        </p:blipFill>
        <p:spPr>
          <a:xfrm>
            <a:off x="1073725" y="3405100"/>
            <a:ext cx="7956591" cy="5424152"/>
          </a:xfrm>
          <a:prstGeom prst="rect">
            <a:avLst/>
          </a:prstGeom>
          <a:noFill/>
          <a:ln>
            <a:noFill/>
          </a:ln>
        </p:spPr>
      </p:pic>
      <p:pic>
        <p:nvPicPr>
          <p:cNvPr id="342" name="Google Shape;342;g2cb1e2fb19c_2_41"/>
          <p:cNvPicPr preferRelativeResize="0"/>
          <p:nvPr/>
        </p:nvPicPr>
        <p:blipFill rotWithShape="1">
          <a:blip r:embed="rId4">
            <a:alphaModFix/>
          </a:blip>
          <a:srcRect b="0" l="0" r="0" t="0"/>
          <a:stretch/>
        </p:blipFill>
        <p:spPr>
          <a:xfrm>
            <a:off x="9444935" y="3405100"/>
            <a:ext cx="7956588" cy="2490327"/>
          </a:xfrm>
          <a:prstGeom prst="rect">
            <a:avLst/>
          </a:prstGeom>
          <a:noFill/>
          <a:ln>
            <a:noFill/>
          </a:ln>
        </p:spPr>
      </p:pic>
      <p:sp>
        <p:nvSpPr>
          <p:cNvPr id="343" name="Google Shape;343;g2cb1e2fb19c_2_41"/>
          <p:cNvSpPr txBox="1"/>
          <p:nvPr/>
        </p:nvSpPr>
        <p:spPr>
          <a:xfrm>
            <a:off x="-50" y="1057800"/>
            <a:ext cx="18288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A643F"/>
                </a:solidFill>
                <a:latin typeface="Noto Sans KR"/>
                <a:ea typeface="Noto Sans KR"/>
                <a:cs typeface="Noto Sans KR"/>
                <a:sym typeface="Noto Sans KR"/>
              </a:rPr>
              <a:t>프로그램 구조</a:t>
            </a:r>
            <a:endParaRPr b="1" i="0" sz="7200" u="none" cap="none" strike="noStrike">
              <a:solidFill>
                <a:srgbClr val="000000"/>
              </a:solidFill>
              <a:latin typeface="Noto Sans KR"/>
              <a:ea typeface="Noto Sans KR"/>
              <a:cs typeface="Noto Sans KR"/>
              <a:sym typeface="Noto Sans K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81" name="Shape 1781"/>
        <p:cNvGrpSpPr/>
        <p:nvPr/>
      </p:nvGrpSpPr>
      <p:grpSpPr>
        <a:xfrm>
          <a:off x="0" y="0"/>
          <a:ext cx="0" cy="0"/>
          <a:chOff x="0" y="0"/>
          <a:chExt cx="0" cy="0"/>
        </a:xfrm>
      </p:grpSpPr>
      <p:graphicFrame>
        <p:nvGraphicFramePr>
          <p:cNvPr id="1782" name="Google Shape;1782;p10"/>
          <p:cNvGraphicFramePr/>
          <p:nvPr/>
        </p:nvGraphicFramePr>
        <p:xfrm>
          <a:off x="729600" y="1847650"/>
          <a:ext cx="3000000" cy="3000000"/>
        </p:xfrm>
        <a:graphic>
          <a:graphicData uri="http://schemas.openxmlformats.org/drawingml/2006/table">
            <a:tbl>
              <a:tblPr>
                <a:noFill/>
                <a:tableStyleId>{85606F6E-7ABD-4575-9C9F-8E8A5185F07A}</a:tableStyleId>
              </a:tblPr>
              <a:tblGrid>
                <a:gridCol w="1342350"/>
                <a:gridCol w="15486425"/>
              </a:tblGrid>
              <a:tr h="7054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solidFill>
                      <a:srgbClr val="FA643F"/>
                    </a:solidFill>
                  </a:tcPr>
                </a:tc>
                <a:tc>
                  <a:txBody>
                    <a:bodyPr/>
                    <a:lstStyle/>
                    <a:p>
                      <a:pPr indent="0" lvl="0" marL="0" marR="0" rtl="0" algn="ctr">
                        <a:lnSpc>
                          <a:spcPct val="142857"/>
                        </a:lnSpc>
                        <a:spcBef>
                          <a:spcPts val="0"/>
                        </a:spcBef>
                        <a:spcAft>
                          <a:spcPts val="0"/>
                        </a:spcAft>
                        <a:buClr>
                          <a:srgbClr val="000000"/>
                        </a:buClr>
                        <a:buSzPts val="2100"/>
                        <a:buFont typeface="Calibri"/>
                        <a:buNone/>
                      </a:pPr>
                      <a:r>
                        <a:rPr lang="en-US" sz="1600">
                          <a:solidFill>
                            <a:schemeClr val="lt1"/>
                          </a:solidFill>
                          <a:latin typeface="Noto Sans KR"/>
                          <a:ea typeface="Noto Sans KR"/>
                          <a:cs typeface="Noto Sans KR"/>
                          <a:sym typeface="Noto Sans KR"/>
                        </a:rPr>
                        <a:t>개선점</a:t>
                      </a:r>
                      <a:endParaRPr sz="1600" u="none" cap="none" strike="noStrike">
                        <a:solidFill>
                          <a:schemeClr val="lt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solidFill>
                      <a:srgbClr val="FA643F"/>
                    </a:solidFill>
                  </a:tcPr>
                </a:tc>
              </a:tr>
              <a:tr h="1426450">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고동환</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330200" lvl="0" marL="457200" rtl="0" algn="l">
                        <a:lnSpc>
                          <a:spcPct val="115000"/>
                        </a:lnSpc>
                        <a:spcBef>
                          <a:spcPts val="0"/>
                        </a:spcBef>
                        <a:spcAft>
                          <a:spcPts val="0"/>
                        </a:spcAft>
                        <a:buSzPts val="1600"/>
                        <a:buFont typeface="Noto Sans KR"/>
                        <a:buAutoNum type="arabicPeriod"/>
                      </a:pPr>
                      <a:r>
                        <a:rPr lang="en-US" sz="1600">
                          <a:latin typeface="Noto Sans KR"/>
                          <a:ea typeface="Noto Sans KR"/>
                          <a:cs typeface="Noto Sans KR"/>
                          <a:sym typeface="Noto Sans KR"/>
                        </a:rPr>
                        <a:t>검색 옵션을 다양하게 만들어 사용자들이 여러 검색 기능을 사용할 수 있게 만들 예정입니다.</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AutoNum type="arabicPeriod"/>
                      </a:pPr>
                      <a:r>
                        <a:rPr lang="en-US" sz="1600">
                          <a:latin typeface="Noto Sans KR"/>
                          <a:ea typeface="Noto Sans KR"/>
                          <a:cs typeface="Noto Sans KR"/>
                          <a:sym typeface="Noto Sans KR"/>
                        </a:rPr>
                        <a:t>멤버십과 연결하여 사용자들이 작가에 대한 멤버십 기능을 사용할 수 있게 만들 예정입니다.</a:t>
                      </a:r>
                      <a:endParaRPr sz="1600">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41457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김아현</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Noto Sans KR"/>
                          <a:ea typeface="Noto Sans KR"/>
                          <a:cs typeface="Noto Sans KR"/>
                          <a:sym typeface="Noto Sans KR"/>
                        </a:rPr>
                        <a:t>포인트 거래 시 발생하는 수익/정산을 스케쥴러와 배치를 이용해 관리할 수 있도록 변경할 예정 입니다.</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현재 수익 발생 시 바로 사용자 정보가 갱신되도록 구현되어 있지만, 수익에 대한 데이터 불일치가 발생할 수도 있다고 생각되어 그 날의 포인트 거래 내역을 매일 밤 12시에 자동으로 스케쥴링 하여 한 번에 수익이 적립될 수 있도록 하겠습니다.</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 정산 요청에 대한 처리도 배치를 이용해서 관리자의 수동 처리 없이 자동으로 처리될 수 있도록 하겠습니다.</a:t>
                      </a:r>
                      <a:endParaRPr sz="1600">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48202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신승재</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Noto Sans KR"/>
                          <a:ea typeface="Noto Sans KR"/>
                          <a:cs typeface="Noto Sans KR"/>
                          <a:sym typeface="Noto Sans KR"/>
                        </a:rPr>
                        <a:t>1. CSS 디자인 보강</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CSS를 다듬어 사용자에게 조금 더 매력적인 디자인을 제공할 예정입니다. </a:t>
                      </a:r>
                      <a:endParaRPr sz="1600">
                        <a:latin typeface="Noto Sans KR"/>
                        <a:ea typeface="Noto Sans KR"/>
                        <a:cs typeface="Noto Sans KR"/>
                        <a:sym typeface="Noto Sans KR"/>
                      </a:endParaRPr>
                    </a:p>
                    <a:p>
                      <a:pPr indent="0" lvl="0" marL="0" rtl="0" algn="l">
                        <a:lnSpc>
                          <a:spcPct val="115000"/>
                        </a:lnSpc>
                        <a:spcBef>
                          <a:spcPts val="0"/>
                        </a:spcBef>
                        <a:spcAft>
                          <a:spcPts val="0"/>
                        </a:spcAft>
                        <a:buNone/>
                      </a:pPr>
                      <a:r>
                        <a:rPr lang="en-US" sz="1600">
                          <a:latin typeface="Noto Sans KR"/>
                          <a:ea typeface="Noto Sans KR"/>
                          <a:cs typeface="Noto Sans KR"/>
                          <a:sym typeface="Noto Sans KR"/>
                        </a:rPr>
                        <a:t>2. 구독 스토리 최신 포스트 조회 기능 추가 구현 </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구독한 채널의 최신 포스트 목록을 추가하여, 채널 별로 포스트를 바로 볼 수 있게 구현할 예정입니다. </a:t>
                      </a:r>
                      <a:endParaRPr sz="1600">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610450">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오나윤</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solidFill>
                            <a:schemeClr val="dk1"/>
                          </a:solidFill>
                          <a:latin typeface="Noto Sans KR"/>
                          <a:ea typeface="Noto Sans KR"/>
                          <a:cs typeface="Noto Sans KR"/>
                          <a:sym typeface="Noto Sans KR"/>
                        </a:rPr>
                        <a:t>파일저장</a:t>
                      </a:r>
                      <a:r>
                        <a:rPr lang="en-US" sz="1600">
                          <a:solidFill>
                            <a:schemeClr val="dk1"/>
                          </a:solidFill>
                          <a:latin typeface="Noto Sans KR"/>
                          <a:ea typeface="Noto Sans KR"/>
                          <a:cs typeface="Noto Sans KR"/>
                          <a:sym typeface="Noto Sans KR"/>
                        </a:rPr>
                        <a:t> 구현</a:t>
                      </a:r>
                      <a:endParaRPr sz="1600">
                        <a:solidFill>
                          <a:schemeClr val="dk1"/>
                        </a:solidFill>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AWS S</a:t>
                      </a:r>
                      <a:r>
                        <a:rPr lang="en-US" sz="1600">
                          <a:latin typeface="Noto Sans KR"/>
                          <a:ea typeface="Noto Sans KR"/>
                          <a:cs typeface="Noto Sans KR"/>
                          <a:sym typeface="Noto Sans KR"/>
                        </a:rPr>
                        <a:t>3를 활용하여 파일을 저장하고 보관할 때 파일이 유실될 가능성을 낮추고 보안을 더 높여 사용할 수 있게 구현할 예정입니다.</a:t>
                      </a:r>
                      <a:endParaRPr sz="1600">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22337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정가연</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Noto Sans KR"/>
                          <a:ea typeface="Noto Sans KR"/>
                          <a:cs typeface="Noto Sans KR"/>
                          <a:sym typeface="Noto Sans KR"/>
                        </a:rPr>
                        <a:t>알림기</a:t>
                      </a:r>
                      <a:r>
                        <a:rPr lang="en-US" sz="1600">
                          <a:latin typeface="Noto Sans KR"/>
                          <a:ea typeface="Noto Sans KR"/>
                          <a:cs typeface="Noto Sans KR"/>
                          <a:sym typeface="Noto Sans KR"/>
                        </a:rPr>
                        <a:t>능 구현</a:t>
                      </a:r>
                      <a:endParaRPr sz="1600">
                        <a:latin typeface="Noto Sans KR"/>
                        <a:ea typeface="Noto Sans KR"/>
                        <a:cs typeface="Noto Sans KR"/>
                        <a:sym typeface="Noto Sans KR"/>
                      </a:endParaRPr>
                    </a:p>
                    <a:p>
                      <a:pPr indent="-330200" lvl="0" marL="457200" rtl="0" algn="l">
                        <a:lnSpc>
                          <a:spcPct val="115000"/>
                        </a:lnSpc>
                        <a:spcBef>
                          <a:spcPts val="0"/>
                        </a:spcBef>
                        <a:spcAft>
                          <a:spcPts val="0"/>
                        </a:spcAft>
                        <a:buSzPts val="1600"/>
                        <a:buFont typeface="Noto Sans KR"/>
                        <a:buChar char="-"/>
                      </a:pPr>
                      <a:r>
                        <a:rPr lang="en-US" sz="1600">
                          <a:latin typeface="Noto Sans KR"/>
                          <a:ea typeface="Noto Sans KR"/>
                          <a:cs typeface="Noto Sans KR"/>
                          <a:sym typeface="Noto Sans KR"/>
                        </a:rPr>
                        <a:t>웹소켓을 활용하여 유료포스트 수정 알림과 정산 완료 알림 등 회원들에게 필요한 알림을 관리자 차원에서 보낼수있게 구현예정입니다</a:t>
                      </a:r>
                      <a:endParaRPr sz="1600">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bl>
          </a:graphicData>
        </a:graphic>
      </p:graphicFrame>
      <p:sp>
        <p:nvSpPr>
          <p:cNvPr id="1783" name="Google Shape;1783;p10"/>
          <p:cNvSpPr txBox="1"/>
          <p:nvPr/>
        </p:nvSpPr>
        <p:spPr>
          <a:xfrm>
            <a:off x="2971812" y="226475"/>
            <a:ext cx="123444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프로젝트 개선점</a:t>
            </a:r>
            <a:endParaRPr b="1" i="0" sz="72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87" name="Shape 1787"/>
        <p:cNvGrpSpPr/>
        <p:nvPr/>
      </p:nvGrpSpPr>
      <p:grpSpPr>
        <a:xfrm>
          <a:off x="0" y="0"/>
          <a:ext cx="0" cy="0"/>
          <a:chOff x="0" y="0"/>
          <a:chExt cx="0" cy="0"/>
        </a:xfrm>
      </p:grpSpPr>
      <p:sp>
        <p:nvSpPr>
          <p:cNvPr id="1788" name="Google Shape;1788;g2cbeafab3c2_0_23"/>
          <p:cNvSpPr txBox="1"/>
          <p:nvPr/>
        </p:nvSpPr>
        <p:spPr>
          <a:xfrm>
            <a:off x="2971812" y="226475"/>
            <a:ext cx="123444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Calibri"/>
                <a:ea typeface="Calibri"/>
                <a:cs typeface="Calibri"/>
                <a:sym typeface="Calibri"/>
              </a:rPr>
              <a:t>프로젝트를 마치며🙇🏻‍♀️</a:t>
            </a:r>
            <a:endParaRPr b="1" i="0" sz="7200" u="none" cap="none" strike="noStrike">
              <a:solidFill>
                <a:srgbClr val="000000"/>
              </a:solidFill>
              <a:latin typeface="Arial"/>
              <a:ea typeface="Arial"/>
              <a:cs typeface="Arial"/>
              <a:sym typeface="Arial"/>
            </a:endParaRPr>
          </a:p>
        </p:txBody>
      </p:sp>
      <p:graphicFrame>
        <p:nvGraphicFramePr>
          <p:cNvPr id="1789" name="Google Shape;1789;g2cbeafab3c2_0_23"/>
          <p:cNvGraphicFramePr/>
          <p:nvPr/>
        </p:nvGraphicFramePr>
        <p:xfrm>
          <a:off x="712000" y="1847675"/>
          <a:ext cx="3000000" cy="3000000"/>
        </p:xfrm>
        <a:graphic>
          <a:graphicData uri="http://schemas.openxmlformats.org/drawingml/2006/table">
            <a:tbl>
              <a:tblPr>
                <a:noFill/>
                <a:tableStyleId>{85606F6E-7ABD-4575-9C9F-8E8A5185F07A}</a:tableStyleId>
              </a:tblPr>
              <a:tblGrid>
                <a:gridCol w="1359950"/>
                <a:gridCol w="13056350"/>
                <a:gridCol w="2412500"/>
              </a:tblGrid>
              <a:tr h="7249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solidFill>
                      <a:srgbClr val="FA643F"/>
                    </a:solidFill>
                  </a:tcPr>
                </a:tc>
                <a:tc>
                  <a:txBody>
                    <a:bodyPr/>
                    <a:lstStyle/>
                    <a:p>
                      <a:pPr indent="0" lvl="0" marL="0" marR="0" rtl="0" algn="ctr">
                        <a:lnSpc>
                          <a:spcPct val="142857"/>
                        </a:lnSpc>
                        <a:spcBef>
                          <a:spcPts val="0"/>
                        </a:spcBef>
                        <a:spcAft>
                          <a:spcPts val="0"/>
                        </a:spcAft>
                        <a:buClr>
                          <a:srgbClr val="000000"/>
                        </a:buClr>
                        <a:buSzPts val="2100"/>
                        <a:buFont typeface="Calibri"/>
                        <a:buNone/>
                      </a:pPr>
                      <a:r>
                        <a:rPr lang="en-US" sz="1600" u="none" cap="none" strike="noStrike">
                          <a:solidFill>
                            <a:schemeClr val="lt1"/>
                          </a:solidFill>
                          <a:latin typeface="Noto Sans KR"/>
                          <a:ea typeface="Noto Sans KR"/>
                          <a:cs typeface="Noto Sans KR"/>
                          <a:sym typeface="Noto Sans KR"/>
                        </a:rPr>
                        <a:t>느낀점 및 성과</a:t>
                      </a:r>
                      <a:endParaRPr sz="1600" u="none" cap="none" strike="noStrike">
                        <a:solidFill>
                          <a:schemeClr val="lt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solidFill>
                      <a:srgbClr val="FA643F"/>
                    </a:solidFill>
                  </a:tcPr>
                </a:tc>
                <a:tc>
                  <a:txBody>
                    <a:bodyPr/>
                    <a:lstStyle/>
                    <a:p>
                      <a:pPr indent="0" lvl="0" marL="0" marR="0" rtl="0" algn="ctr">
                        <a:lnSpc>
                          <a:spcPct val="142857"/>
                        </a:lnSpc>
                        <a:spcBef>
                          <a:spcPts val="0"/>
                        </a:spcBef>
                        <a:spcAft>
                          <a:spcPts val="0"/>
                        </a:spcAft>
                        <a:buClr>
                          <a:srgbClr val="000000"/>
                        </a:buClr>
                        <a:buSzPts val="2100"/>
                        <a:buFont typeface="Calibri"/>
                        <a:buNone/>
                      </a:pPr>
                      <a:r>
                        <a:rPr lang="en-US" sz="1600" u="none" cap="none" strike="noStrike">
                          <a:solidFill>
                            <a:schemeClr val="lt1"/>
                          </a:solidFill>
                          <a:latin typeface="Noto Sans KR"/>
                          <a:ea typeface="Noto Sans KR"/>
                          <a:cs typeface="Noto Sans KR"/>
                          <a:sym typeface="Noto Sans KR"/>
                        </a:rPr>
                        <a:t>사전 기획에 따른 평가</a:t>
                      </a:r>
                      <a:endParaRPr sz="1600" u="none" cap="none" strike="noStrike">
                        <a:solidFill>
                          <a:schemeClr val="lt1"/>
                        </a:solidFill>
                        <a:latin typeface="Noto Sans KR"/>
                        <a:ea typeface="Noto Sans KR"/>
                        <a:cs typeface="Noto Sans KR"/>
                        <a:sym typeface="Noto Sans KR"/>
                      </a:endParaRPr>
                    </a:p>
                  </a:txBody>
                  <a:tcPr marT="190500" marB="190500" marR="190500" marL="190500" anchor="ctr">
                    <a:lnL cap="flat" cmpd="sng" w="9525">
                      <a:solidFill>
                        <a:schemeClr val="lt1"/>
                      </a:solidFill>
                      <a:prstDash val="solid"/>
                      <a:round/>
                      <a:headEnd len="sm" w="sm" type="none"/>
                      <a:tailEnd len="sm" w="sm" type="none"/>
                    </a:lnL>
                    <a:lnR cap="flat" cmpd="sng" w="19050">
                      <a:solidFill>
                        <a:srgbClr val="FA643F"/>
                      </a:solidFill>
                      <a:prstDash val="solid"/>
                      <a:round/>
                      <a:headEnd len="sm" w="sm" type="none"/>
                      <a:tailEnd len="sm" w="sm" type="none"/>
                    </a:lnR>
                    <a:lnT cap="flat" cmpd="sng" w="19050">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solidFill>
                      <a:srgbClr val="FA643F"/>
                    </a:solidFill>
                  </a:tcPr>
                </a:tc>
              </a:tr>
              <a:tr h="134597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고동환</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100"/>
                        <a:buFont typeface="Arial"/>
                        <a:buNone/>
                      </a:pPr>
                      <a:r>
                        <a:rPr lang="en-US" sz="1600" u="none" cap="none" strike="noStrike">
                          <a:latin typeface="Noto Sans KR"/>
                          <a:ea typeface="Noto Sans KR"/>
                          <a:cs typeface="Noto Sans KR"/>
                          <a:sym typeface="Noto Sans KR"/>
                        </a:rPr>
                        <a:t>백엔드 쪽 로직 구현이 쉬워도 이를 프론트와 연결하는 과정이 생각보다 까다로운 점이 많았고 사소한 조건,제약으로 에러가 나는 경우가 많아 신경써야할 부분이 많았던 것 같다. 프론트 쪽이 중요한 점이 은근 많다는 것을 알게 되었다. 백엔드 쪽도 좀 더 논리적이고 객체 지향적인 코드를 짜려고 처음부터 계획하고 했으면 좋았겠다는 생각이 들었다. 아쉽지만 그래도 나름 괜찮은 성과가 나온 것 같아 뿌듯하다. </a:t>
                      </a:r>
                      <a:endParaRPr sz="16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ctr">
                        <a:lnSpc>
                          <a:spcPct val="142857"/>
                        </a:lnSpc>
                        <a:spcBef>
                          <a:spcPts val="0"/>
                        </a:spcBef>
                        <a:spcAft>
                          <a:spcPts val="0"/>
                        </a:spcAft>
                        <a:buClr>
                          <a:srgbClr val="000000"/>
                        </a:buClr>
                        <a:buSzPts val="2100"/>
                        <a:buFont typeface="Arial"/>
                        <a:buNone/>
                      </a:pPr>
                      <a:r>
                        <a:rPr lang="en-US" sz="2000" u="none" cap="none" strike="noStrike">
                          <a:latin typeface="Noto Sans KR"/>
                          <a:ea typeface="Noto Sans KR"/>
                          <a:cs typeface="Noto Sans KR"/>
                          <a:sym typeface="Noto Sans KR"/>
                        </a:rPr>
                        <a:t>8.5점</a:t>
                      </a:r>
                      <a:endParaRPr sz="20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54387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김아현</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Noto Sans KR"/>
                          <a:ea typeface="Noto Sans KR"/>
                          <a:cs typeface="Noto Sans KR"/>
                          <a:sym typeface="Noto Sans KR"/>
                        </a:rPr>
                        <a:t>프로젝트를 만드는 것도, 협업을 하는 것도 모두 익숙하지 않은 상태로 시작했는데 이것 저것 우당탕탕 시도해보면서 발전해 나가는 과정이 어렵기도 했지만 지나고 나니 많은 것을 배웠다는 생각이 들었다. Git/Github로 씨름하면서 대응하는 방법이나 Issue, PR 발행하는 것도 익숙해지게 되었고 나와 팀원들의 문제를 해결하는 과정에서 자바스크립트나, 자바/스프링에 대한 문제해결능력과 아이디어를 생각할 수 있는 힘을 가지게 된 계기가 되었던 것 같다. </a:t>
                      </a:r>
                      <a:endParaRPr sz="16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ctr">
                        <a:lnSpc>
                          <a:spcPct val="142857"/>
                        </a:lnSpc>
                        <a:spcBef>
                          <a:spcPts val="0"/>
                        </a:spcBef>
                        <a:spcAft>
                          <a:spcPts val="0"/>
                        </a:spcAft>
                        <a:buClr>
                          <a:srgbClr val="000000"/>
                        </a:buClr>
                        <a:buSzPts val="2100"/>
                        <a:buFont typeface="Arial"/>
                        <a:buNone/>
                      </a:pPr>
                      <a:r>
                        <a:rPr lang="en-US" sz="2000">
                          <a:solidFill>
                            <a:schemeClr val="dk1"/>
                          </a:solidFill>
                          <a:latin typeface="Noto Sans KR"/>
                          <a:ea typeface="Noto Sans KR"/>
                          <a:cs typeface="Noto Sans KR"/>
                          <a:sym typeface="Noto Sans KR"/>
                        </a:rPr>
                        <a:t>8</a:t>
                      </a:r>
                      <a:r>
                        <a:rPr lang="en-US" sz="2000" u="none" cap="none" strike="noStrike">
                          <a:solidFill>
                            <a:schemeClr val="dk1"/>
                          </a:solidFill>
                          <a:latin typeface="Noto Sans KR"/>
                          <a:ea typeface="Noto Sans KR"/>
                          <a:cs typeface="Noto Sans KR"/>
                          <a:sym typeface="Noto Sans KR"/>
                        </a:rPr>
                        <a:t>점</a:t>
                      </a:r>
                      <a:endParaRPr sz="18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348100">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신승재</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Font typeface="Arial"/>
                        <a:buNone/>
                      </a:pPr>
                      <a:r>
                        <a:rPr lang="en-US" sz="1600">
                          <a:solidFill>
                            <a:schemeClr val="dk1"/>
                          </a:solidFill>
                          <a:latin typeface="Noto Sans KR"/>
                          <a:ea typeface="Noto Sans KR"/>
                          <a:cs typeface="Noto Sans KR"/>
                          <a:sym typeface="Noto Sans KR"/>
                        </a:rPr>
                        <a:t>프로잭트를 진행하면서 정말 나 자신에 대한 부족함을 느꼈고, 내 자신이 기술적으로나 지식적으로 나 부족하다는걸 뼈저리게 느낀 프로젝트였다. 이번 프로젝트를 계기로 현재 프로젝트를 꾸준하게 업데이트 시켜서 개발에 조금 더 진심으로 다가가야 겠다는 생각을 하게 만드는 계기가 되었다. 특히 타임리프문에서 많은 오류가 있었고, css의 디테일한 완성도가 부족하여 계속 수정할 예정이다, 다음 프로젝트에서는 더욱 기능적인 면이나 디자인적인 면에서도 완성도 있게 만들어야 겠다는 생각이 들었다.  </a:t>
                      </a:r>
                      <a:endParaRPr sz="16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lang="en-US" sz="2000">
                          <a:solidFill>
                            <a:schemeClr val="dk1"/>
                          </a:solidFill>
                          <a:latin typeface="Noto Sans KR"/>
                          <a:ea typeface="Noto Sans KR"/>
                          <a:cs typeface="Noto Sans KR"/>
                          <a:sym typeface="Noto Sans KR"/>
                        </a:rPr>
                        <a:t>8</a:t>
                      </a:r>
                      <a:r>
                        <a:rPr lang="en-US" sz="2000" u="none" cap="none" strike="noStrike">
                          <a:solidFill>
                            <a:schemeClr val="dk1"/>
                          </a:solidFill>
                          <a:latin typeface="Noto Sans KR"/>
                          <a:ea typeface="Noto Sans KR"/>
                          <a:cs typeface="Noto Sans KR"/>
                          <a:sym typeface="Noto Sans KR"/>
                        </a:rPr>
                        <a:t>점</a:t>
                      </a:r>
                      <a:endParaRPr sz="18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44972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오나윤</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600" u="none" cap="none" strike="noStrike">
                          <a:solidFill>
                            <a:schemeClr val="dk1"/>
                          </a:solidFill>
                          <a:latin typeface="Noto Sans KR"/>
                          <a:ea typeface="Noto Sans KR"/>
                          <a:cs typeface="Noto Sans KR"/>
                          <a:sym typeface="Noto Sans KR"/>
                        </a:rPr>
                        <a:t>먼저 훌륭한 팀원들과 프로젝트를 진행하게 되어 좋은 경험을 할 수 있었습니다. </a:t>
                      </a:r>
                      <a:endParaRPr sz="1600" u="none" cap="none" strike="noStrike">
                        <a:solidFill>
                          <a:schemeClr val="dk1"/>
                        </a:solidFill>
                        <a:latin typeface="Noto Sans KR"/>
                        <a:ea typeface="Noto Sans KR"/>
                        <a:cs typeface="Noto Sans KR"/>
                        <a:sym typeface="Noto Sans KR"/>
                      </a:endParaRPr>
                    </a:p>
                    <a:p>
                      <a:pPr indent="0" lvl="0" marL="0" marR="0" rtl="0" algn="l">
                        <a:lnSpc>
                          <a:spcPct val="115000"/>
                        </a:lnSpc>
                        <a:spcBef>
                          <a:spcPts val="0"/>
                        </a:spcBef>
                        <a:spcAft>
                          <a:spcPts val="0"/>
                        </a:spcAft>
                        <a:buClr>
                          <a:srgbClr val="000000"/>
                        </a:buClr>
                        <a:buSzPts val="1100"/>
                        <a:buFont typeface="Arial"/>
                        <a:buNone/>
                      </a:pPr>
                      <a:r>
                        <a:rPr lang="en-US" sz="1600" u="none" cap="none" strike="noStrike">
                          <a:solidFill>
                            <a:schemeClr val="dk1"/>
                          </a:solidFill>
                          <a:latin typeface="Noto Sans KR"/>
                          <a:ea typeface="Noto Sans KR"/>
                          <a:cs typeface="Noto Sans KR"/>
                          <a:sym typeface="Noto Sans KR"/>
                        </a:rPr>
                        <a:t>프로젝트를 진행하면서 기획과 협업 그리고 소통의 중요성을 깨달았고, 더 나아가 좋은 기획과 효율적 소통과 협업이 좋은 결과물로 이어진다는 것을 몸소 체험할 수 있었습니다. 그렇기에 이번에 겪었던 시행착오와 경험을 통해 추후 진행될 파이널 프로젝트에서는 조금 더 자신감을 갖고 지금보다 나은 결정을 통해 완벽한 결과물을 만들기 위해 노력하겠습니다. 감사합니다!😊</a:t>
                      </a:r>
                      <a:endParaRPr sz="16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lang="en-US" sz="2000">
                          <a:solidFill>
                            <a:schemeClr val="dk1"/>
                          </a:solidFill>
                          <a:latin typeface="Noto Sans KR"/>
                          <a:ea typeface="Noto Sans KR"/>
                          <a:cs typeface="Noto Sans KR"/>
                          <a:sym typeface="Noto Sans KR"/>
                        </a:rPr>
                        <a:t>8</a:t>
                      </a:r>
                      <a:r>
                        <a:rPr lang="en-US" sz="2000" u="none" cap="none" strike="noStrike">
                          <a:solidFill>
                            <a:schemeClr val="dk1"/>
                          </a:solidFill>
                          <a:latin typeface="Noto Sans KR"/>
                          <a:ea typeface="Noto Sans KR"/>
                          <a:cs typeface="Noto Sans KR"/>
                          <a:sym typeface="Noto Sans KR"/>
                        </a:rPr>
                        <a:t>점</a:t>
                      </a:r>
                      <a:endParaRPr sz="18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r h="1449725">
                <a:tc>
                  <a:txBody>
                    <a:bodyPr/>
                    <a:lstStyle/>
                    <a:p>
                      <a:pPr indent="0" lvl="0" marL="0" marR="0" rtl="0" algn="ctr">
                        <a:lnSpc>
                          <a:spcPct val="142857"/>
                        </a:lnSpc>
                        <a:spcBef>
                          <a:spcPts val="0"/>
                        </a:spcBef>
                        <a:spcAft>
                          <a:spcPts val="0"/>
                        </a:spcAft>
                        <a:buClr>
                          <a:srgbClr val="000000"/>
                        </a:buClr>
                        <a:buSzPts val="2100"/>
                        <a:buFont typeface="Calibri"/>
                        <a:buNone/>
                      </a:pPr>
                      <a:r>
                        <a:rPr lang="en-US" sz="1800" u="none" cap="none" strike="noStrike">
                          <a:latin typeface="Noto Sans KR"/>
                          <a:ea typeface="Noto Sans KR"/>
                          <a:cs typeface="Noto Sans KR"/>
                          <a:sym typeface="Noto Sans KR"/>
                        </a:rPr>
                        <a:t>정가연</a:t>
                      </a:r>
                      <a:endParaRPr sz="1800" u="none" cap="none" strike="noStrike">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US" sz="1600">
                          <a:solidFill>
                            <a:schemeClr val="dk1"/>
                          </a:solidFill>
                          <a:latin typeface="Noto Sans KR"/>
                          <a:ea typeface="Noto Sans KR"/>
                          <a:cs typeface="Noto Sans KR"/>
                          <a:sym typeface="Noto Sans KR"/>
                        </a:rPr>
                        <a:t>CRUD를 활용한 기능들 덕에 더욱 더 효율적으로 코드를 작성할수있었고 자바스크립트를 활용하여 여러 버튼의 이벤트들을 시각적으로 효과적이게 보여줄수있었다. 다만 프로젝트 시작당시 클래스의 앞 글자를 소문자로 작성하여 기능을 개발하며 대문자로 변경하게 되니 풀 또는 푸쉬를 할때 다른 파일들과 컨플릭트가 많이 발생하여 파일이 모두 삭제가 되는 이슈가 있었다. 하지만 잦은 커밋과 시스템상의 저장으로 작성내용은 금방 복구를 할수있었고 메인을 클론을 받아 작성내용을 모두 옮겨 푸쉬하는 방식으로 해결하였다.</a:t>
                      </a:r>
                      <a:endParaRPr sz="16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a:solidFill>
                            <a:schemeClr val="dk1"/>
                          </a:solidFill>
                          <a:latin typeface="Noto Sans KR"/>
                          <a:ea typeface="Noto Sans KR"/>
                          <a:cs typeface="Noto Sans KR"/>
                          <a:sym typeface="Noto Sans KR"/>
                        </a:rPr>
                        <a:t>8</a:t>
                      </a:r>
                      <a:r>
                        <a:rPr lang="en-US" sz="2000" u="none" cap="none" strike="noStrike">
                          <a:solidFill>
                            <a:schemeClr val="dk1"/>
                          </a:solidFill>
                          <a:latin typeface="Noto Sans KR"/>
                          <a:ea typeface="Noto Sans KR"/>
                          <a:cs typeface="Noto Sans KR"/>
                          <a:sym typeface="Noto Sans KR"/>
                        </a:rPr>
                        <a:t>점</a:t>
                      </a:r>
                      <a:endParaRPr sz="2000" u="none" cap="none" strike="noStrike">
                        <a:solidFill>
                          <a:schemeClr val="dk1"/>
                        </a:solidFill>
                        <a:latin typeface="Noto Sans KR"/>
                        <a:ea typeface="Noto Sans KR"/>
                        <a:cs typeface="Noto Sans KR"/>
                        <a:sym typeface="Noto Sans KR"/>
                      </a:endParaRPr>
                    </a:p>
                  </a:txBody>
                  <a:tcPr marT="190500" marB="190500" marR="190500" marL="190500" anchor="ctr">
                    <a:lnL cap="flat" cmpd="sng" w="9525">
                      <a:solidFill>
                        <a:srgbClr val="FA643F"/>
                      </a:solidFill>
                      <a:prstDash val="solid"/>
                      <a:round/>
                      <a:headEnd len="sm" w="sm" type="none"/>
                      <a:tailEnd len="sm" w="sm" type="none"/>
                    </a:lnL>
                    <a:lnR cap="flat" cmpd="sng" w="9525">
                      <a:solidFill>
                        <a:srgbClr val="FA643F"/>
                      </a:solidFill>
                      <a:prstDash val="solid"/>
                      <a:round/>
                      <a:headEnd len="sm" w="sm" type="none"/>
                      <a:tailEnd len="sm" w="sm" type="none"/>
                    </a:lnR>
                    <a:lnT cap="flat" cmpd="sng" w="9525">
                      <a:solidFill>
                        <a:srgbClr val="FA643F"/>
                      </a:solidFill>
                      <a:prstDash val="solid"/>
                      <a:round/>
                      <a:headEnd len="sm" w="sm" type="none"/>
                      <a:tailEnd len="sm" w="sm" type="none"/>
                    </a:lnT>
                    <a:lnB cap="flat" cmpd="sng" w="9525">
                      <a:solidFill>
                        <a:srgbClr val="FA643F"/>
                      </a:solidFill>
                      <a:prstDash val="solid"/>
                      <a:round/>
                      <a:headEnd len="sm" w="sm" type="none"/>
                      <a:tailEnd len="sm" w="sm" type="none"/>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793" name="Shape 1793"/>
        <p:cNvGrpSpPr/>
        <p:nvPr/>
      </p:nvGrpSpPr>
      <p:grpSpPr>
        <a:xfrm>
          <a:off x="0" y="0"/>
          <a:ext cx="0" cy="0"/>
          <a:chOff x="0" y="0"/>
          <a:chExt cx="0" cy="0"/>
        </a:xfrm>
      </p:grpSpPr>
      <p:sp>
        <p:nvSpPr>
          <p:cNvPr id="1794" name="Google Shape;1794;g2cb6a14a73e_3_103"/>
          <p:cNvSpPr txBox="1"/>
          <p:nvPr/>
        </p:nvSpPr>
        <p:spPr>
          <a:xfrm>
            <a:off x="0" y="4381650"/>
            <a:ext cx="18288000" cy="1523700"/>
          </a:xfrm>
          <a:prstGeom prst="rect">
            <a:avLst/>
          </a:prstGeom>
          <a:noFill/>
          <a:ln>
            <a:noFill/>
          </a:ln>
        </p:spPr>
        <p:txBody>
          <a:bodyPr anchorCtr="0" anchor="t" bIns="68550" lIns="137150" spcFirstLastPara="1" rIns="137150" wrap="square" tIns="68550">
            <a:spAutoFit/>
          </a:bodyPr>
          <a:lstStyle/>
          <a:p>
            <a:pPr indent="0" lvl="0" marL="0" marR="0" rtl="0" algn="ctr">
              <a:lnSpc>
                <a:spcPct val="100000"/>
              </a:lnSpc>
              <a:spcBef>
                <a:spcPts val="0"/>
              </a:spcBef>
              <a:spcAft>
                <a:spcPts val="0"/>
              </a:spcAft>
              <a:buClr>
                <a:srgbClr val="000000"/>
              </a:buClr>
              <a:buSzPts val="9000"/>
              <a:buFont typeface="Arial"/>
              <a:buNone/>
            </a:pPr>
            <a:r>
              <a:rPr b="1" i="0" lang="en-US" sz="9000" u="none" cap="none" strike="noStrike">
                <a:solidFill>
                  <a:schemeClr val="accent6"/>
                </a:solidFill>
                <a:latin typeface="Noto Sans KR"/>
                <a:ea typeface="Noto Sans KR"/>
                <a:cs typeface="Noto Sans KR"/>
                <a:sym typeface="Noto Sans KR"/>
              </a:rPr>
              <a:t>감사합니다</a:t>
            </a:r>
            <a:endParaRPr b="1" i="0" sz="9000" u="none" cap="none" strike="noStrike">
              <a:solidFill>
                <a:schemeClr val="accent6"/>
              </a:solidFill>
              <a:latin typeface="Noto Sans KR"/>
              <a:ea typeface="Noto Sans KR"/>
              <a:cs typeface="Noto Sans KR"/>
              <a:sym typeface="Noto Sans KR"/>
            </a:endParaRPr>
          </a:p>
        </p:txBody>
      </p:sp>
      <p:pic>
        <p:nvPicPr>
          <p:cNvPr id="1795" name="Google Shape;1795;g2cb6a14a73e_3_103"/>
          <p:cNvPicPr preferRelativeResize="0"/>
          <p:nvPr/>
        </p:nvPicPr>
        <p:blipFill rotWithShape="1">
          <a:blip r:embed="rId3">
            <a:alphaModFix/>
          </a:blip>
          <a:srcRect b="0" l="0" r="0" t="0"/>
          <a:stretch/>
        </p:blipFill>
        <p:spPr>
          <a:xfrm>
            <a:off x="4883550" y="7566260"/>
            <a:ext cx="2761168" cy="2720737"/>
          </a:xfrm>
          <a:prstGeom prst="rect">
            <a:avLst/>
          </a:prstGeom>
          <a:noFill/>
          <a:ln>
            <a:noFill/>
          </a:ln>
        </p:spPr>
      </p:pic>
      <p:pic>
        <p:nvPicPr>
          <p:cNvPr id="1796" name="Google Shape;1796;g2cb6a14a73e_3_103"/>
          <p:cNvPicPr preferRelativeResize="0"/>
          <p:nvPr/>
        </p:nvPicPr>
        <p:blipFill rotWithShape="1">
          <a:blip r:embed="rId4">
            <a:alphaModFix/>
          </a:blip>
          <a:srcRect b="0" l="0" r="0" t="0"/>
          <a:stretch/>
        </p:blipFill>
        <p:spPr>
          <a:xfrm>
            <a:off x="10598453" y="7566260"/>
            <a:ext cx="2761168" cy="2720737"/>
          </a:xfrm>
          <a:prstGeom prst="rect">
            <a:avLst/>
          </a:prstGeom>
          <a:noFill/>
          <a:ln>
            <a:noFill/>
          </a:ln>
        </p:spPr>
      </p:pic>
      <p:pic>
        <p:nvPicPr>
          <p:cNvPr id="1797" name="Google Shape;1797;g2cb6a14a73e_3_103"/>
          <p:cNvPicPr preferRelativeResize="0"/>
          <p:nvPr/>
        </p:nvPicPr>
        <p:blipFill rotWithShape="1">
          <a:blip r:embed="rId5">
            <a:alphaModFix/>
          </a:blip>
          <a:srcRect b="0" l="0" r="0" t="0"/>
          <a:stretch/>
        </p:blipFill>
        <p:spPr>
          <a:xfrm>
            <a:off x="13482706" y="7566260"/>
            <a:ext cx="2761168" cy="2720737"/>
          </a:xfrm>
          <a:prstGeom prst="rect">
            <a:avLst/>
          </a:prstGeom>
          <a:noFill/>
          <a:ln>
            <a:noFill/>
          </a:ln>
        </p:spPr>
      </p:pic>
      <p:pic>
        <p:nvPicPr>
          <p:cNvPr id="1798" name="Google Shape;1798;g2cb6a14a73e_3_103"/>
          <p:cNvPicPr preferRelativeResize="0"/>
          <p:nvPr/>
        </p:nvPicPr>
        <p:blipFill rotWithShape="1">
          <a:blip r:embed="rId6">
            <a:alphaModFix/>
          </a:blip>
          <a:srcRect b="0" l="0" r="0" t="0"/>
          <a:stretch/>
        </p:blipFill>
        <p:spPr>
          <a:xfrm>
            <a:off x="2044125" y="7566263"/>
            <a:ext cx="2720737" cy="2720737"/>
          </a:xfrm>
          <a:prstGeom prst="rect">
            <a:avLst/>
          </a:prstGeom>
          <a:noFill/>
          <a:ln>
            <a:noFill/>
          </a:ln>
        </p:spPr>
      </p:pic>
      <p:pic>
        <p:nvPicPr>
          <p:cNvPr id="1799" name="Google Shape;1799;g2cb6a14a73e_3_103"/>
          <p:cNvPicPr preferRelativeResize="0"/>
          <p:nvPr/>
        </p:nvPicPr>
        <p:blipFill rotWithShape="1">
          <a:blip r:embed="rId7">
            <a:alphaModFix/>
          </a:blip>
          <a:srcRect b="0" l="0" r="0" t="0"/>
          <a:stretch/>
        </p:blipFill>
        <p:spPr>
          <a:xfrm>
            <a:off x="7763418" y="7566263"/>
            <a:ext cx="2720737" cy="272073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803" name="Shape 1803"/>
        <p:cNvGrpSpPr/>
        <p:nvPr/>
      </p:nvGrpSpPr>
      <p:grpSpPr>
        <a:xfrm>
          <a:off x="0" y="0"/>
          <a:ext cx="0" cy="0"/>
          <a:chOff x="0" y="0"/>
          <a:chExt cx="0" cy="0"/>
        </a:xfrm>
      </p:grpSpPr>
      <p:sp>
        <p:nvSpPr>
          <p:cNvPr id="1804" name="Google Shape;1804;g2cb6a14a73e_3_112"/>
          <p:cNvSpPr txBox="1"/>
          <p:nvPr/>
        </p:nvSpPr>
        <p:spPr>
          <a:xfrm>
            <a:off x="4515150" y="4197600"/>
            <a:ext cx="7063200" cy="1891800"/>
          </a:xfrm>
          <a:prstGeom prst="rect">
            <a:avLst/>
          </a:prstGeom>
          <a:noFill/>
          <a:ln>
            <a:noFill/>
          </a:ln>
          <a:effectLst>
            <a:outerShdw blurRad="57150" rotWithShape="0" algn="bl" dir="5400000" dist="19050">
              <a:srgbClr val="000000">
                <a:alpha val="49411"/>
              </a:srgbClr>
            </a:outerShdw>
          </a:effectLst>
        </p:spPr>
        <p:txBody>
          <a:bodyPr anchorCtr="0" anchor="t" bIns="137150" lIns="137150" spcFirstLastPara="1" rIns="137150" wrap="square" tIns="137150">
            <a:noAutofit/>
          </a:bodyPr>
          <a:lstStyle/>
          <a:p>
            <a:pPr indent="0" lvl="0" marL="0" marR="0" rtl="0" algn="ctr">
              <a:lnSpc>
                <a:spcPct val="100000"/>
              </a:lnSpc>
              <a:spcBef>
                <a:spcPts val="0"/>
              </a:spcBef>
              <a:spcAft>
                <a:spcPts val="0"/>
              </a:spcAft>
              <a:buClr>
                <a:srgbClr val="000000"/>
              </a:buClr>
              <a:buSzPts val="10200"/>
              <a:buFont typeface="Arial"/>
              <a:buNone/>
            </a:pPr>
            <a:r>
              <a:rPr b="1" i="0" lang="en-US" sz="10200" u="none" cap="none" strike="noStrike">
                <a:solidFill>
                  <a:schemeClr val="accent6"/>
                </a:solidFill>
                <a:latin typeface="Noto Sans KR"/>
                <a:ea typeface="Noto Sans KR"/>
                <a:cs typeface="Noto Sans KR"/>
                <a:sym typeface="Noto Sans KR"/>
              </a:rPr>
              <a:t>Q &amp; A</a:t>
            </a:r>
            <a:endParaRPr b="1" i="0" sz="10200" u="none" cap="none" strike="noStrike">
              <a:solidFill>
                <a:schemeClr val="accent6"/>
              </a:solidFill>
              <a:latin typeface="Noto Sans KR"/>
              <a:ea typeface="Noto Sans KR"/>
              <a:cs typeface="Noto Sans KR"/>
              <a:sym typeface="Noto Sans KR"/>
            </a:endParaRPr>
          </a:p>
        </p:txBody>
      </p:sp>
      <p:pic>
        <p:nvPicPr>
          <p:cNvPr id="1805" name="Google Shape;1805;g2cb6a14a73e_3_112"/>
          <p:cNvPicPr preferRelativeResize="0"/>
          <p:nvPr/>
        </p:nvPicPr>
        <p:blipFill rotWithShape="1">
          <a:blip r:embed="rId3">
            <a:alphaModFix/>
          </a:blip>
          <a:srcRect b="0" l="0" r="0" t="0"/>
          <a:stretch/>
        </p:blipFill>
        <p:spPr>
          <a:xfrm>
            <a:off x="9875512" y="2368275"/>
            <a:ext cx="3721088" cy="3721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47" name="Shape 347"/>
        <p:cNvGrpSpPr/>
        <p:nvPr/>
      </p:nvGrpSpPr>
      <p:grpSpPr>
        <a:xfrm>
          <a:off x="0" y="0"/>
          <a:ext cx="0" cy="0"/>
          <a:chOff x="0" y="0"/>
          <a:chExt cx="0" cy="0"/>
        </a:xfrm>
      </p:grpSpPr>
      <p:sp>
        <p:nvSpPr>
          <p:cNvPr id="348" name="Google Shape;348;p5"/>
          <p:cNvSpPr txBox="1"/>
          <p:nvPr/>
        </p:nvSpPr>
        <p:spPr>
          <a:xfrm>
            <a:off x="2942400" y="493425"/>
            <a:ext cx="12207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개발 기간</a:t>
            </a:r>
            <a:endParaRPr b="1" i="0" sz="7200" u="none" cap="none" strike="noStrike">
              <a:solidFill>
                <a:srgbClr val="000000"/>
              </a:solidFill>
              <a:latin typeface="Noto Sans KR"/>
              <a:ea typeface="Noto Sans KR"/>
              <a:cs typeface="Noto Sans KR"/>
              <a:sym typeface="Noto Sans KR"/>
            </a:endParaRPr>
          </a:p>
        </p:txBody>
      </p:sp>
      <p:pic>
        <p:nvPicPr>
          <p:cNvPr id="349" name="Google Shape;349;p5"/>
          <p:cNvPicPr preferRelativeResize="0"/>
          <p:nvPr/>
        </p:nvPicPr>
        <p:blipFill>
          <a:blip r:embed="rId3">
            <a:alphaModFix/>
          </a:blip>
          <a:stretch>
            <a:fillRect/>
          </a:stretch>
        </p:blipFill>
        <p:spPr>
          <a:xfrm>
            <a:off x="1168938" y="1839775"/>
            <a:ext cx="15950125" cy="699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53" name="Shape 353"/>
        <p:cNvGrpSpPr/>
        <p:nvPr/>
      </p:nvGrpSpPr>
      <p:grpSpPr>
        <a:xfrm>
          <a:off x="0" y="0"/>
          <a:ext cx="0" cy="0"/>
          <a:chOff x="0" y="0"/>
          <a:chExt cx="0" cy="0"/>
        </a:xfrm>
      </p:grpSpPr>
      <p:pic>
        <p:nvPicPr>
          <p:cNvPr id="354" name="Google Shape;354;p13"/>
          <p:cNvPicPr preferRelativeResize="0"/>
          <p:nvPr/>
        </p:nvPicPr>
        <p:blipFill rotWithShape="1">
          <a:blip r:embed="rId3">
            <a:alphaModFix/>
          </a:blip>
          <a:srcRect b="0" l="0" r="0" t="0"/>
          <a:stretch/>
        </p:blipFill>
        <p:spPr>
          <a:xfrm>
            <a:off x="3225675" y="2221625"/>
            <a:ext cx="11836650" cy="7651551"/>
          </a:xfrm>
          <a:prstGeom prst="rect">
            <a:avLst/>
          </a:prstGeom>
          <a:noFill/>
          <a:ln>
            <a:noFill/>
          </a:ln>
        </p:spPr>
      </p:pic>
      <p:sp>
        <p:nvSpPr>
          <p:cNvPr id="355" name="Google Shape;355;p13"/>
          <p:cNvSpPr txBox="1"/>
          <p:nvPr/>
        </p:nvSpPr>
        <p:spPr>
          <a:xfrm>
            <a:off x="2942400" y="493425"/>
            <a:ext cx="12207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브레인스토밍</a:t>
            </a:r>
            <a:endParaRPr b="1" i="0" sz="7200" u="none" cap="none" strike="noStrike">
              <a:solidFill>
                <a:srgbClr val="000000"/>
              </a:solidFill>
              <a:latin typeface="Noto Sans KR"/>
              <a:ea typeface="Noto Sans KR"/>
              <a:cs typeface="Noto Sans KR"/>
              <a:sym typeface="Noto Sans K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59" name="Shape 359"/>
        <p:cNvGrpSpPr/>
        <p:nvPr/>
      </p:nvGrpSpPr>
      <p:grpSpPr>
        <a:xfrm>
          <a:off x="0" y="0"/>
          <a:ext cx="0" cy="0"/>
          <a:chOff x="0" y="0"/>
          <a:chExt cx="0" cy="0"/>
        </a:xfrm>
      </p:grpSpPr>
      <p:sp>
        <p:nvSpPr>
          <p:cNvPr id="360" name="Google Shape;360;g2cb1e2fb19c_2_220"/>
          <p:cNvSpPr/>
          <p:nvPr/>
        </p:nvSpPr>
        <p:spPr>
          <a:xfrm>
            <a:off x="201150" y="2827875"/>
            <a:ext cx="17885700" cy="7112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pic>
        <p:nvPicPr>
          <p:cNvPr id="361" name="Google Shape;361;g2cb1e2fb19c_2_220"/>
          <p:cNvPicPr preferRelativeResize="0"/>
          <p:nvPr/>
        </p:nvPicPr>
        <p:blipFill rotWithShape="1">
          <a:blip r:embed="rId3">
            <a:alphaModFix/>
          </a:blip>
          <a:srcRect b="0" l="0" r="0" t="0"/>
          <a:stretch/>
        </p:blipFill>
        <p:spPr>
          <a:xfrm>
            <a:off x="442388" y="3000325"/>
            <a:ext cx="17403223" cy="6747150"/>
          </a:xfrm>
          <a:prstGeom prst="rect">
            <a:avLst/>
          </a:prstGeom>
          <a:noFill/>
          <a:ln>
            <a:noFill/>
          </a:ln>
        </p:spPr>
      </p:pic>
      <p:sp>
        <p:nvSpPr>
          <p:cNvPr id="362" name="Google Shape;362;g2cb1e2fb19c_2_220"/>
          <p:cNvSpPr txBox="1"/>
          <p:nvPr/>
        </p:nvSpPr>
        <p:spPr>
          <a:xfrm>
            <a:off x="-50" y="1057800"/>
            <a:ext cx="18288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A643F"/>
                </a:solidFill>
                <a:latin typeface="Noto Sans KR"/>
                <a:ea typeface="Noto Sans KR"/>
                <a:cs typeface="Noto Sans KR"/>
                <a:sym typeface="Noto Sans KR"/>
              </a:rPr>
              <a:t>유스케이스 다이어그램</a:t>
            </a:r>
            <a:endParaRPr b="1" i="0" sz="7200" u="none" cap="none" strike="noStrike">
              <a:solidFill>
                <a:srgbClr val="000000"/>
              </a:solidFill>
              <a:latin typeface="Noto Sans KR"/>
              <a:ea typeface="Noto Sans KR"/>
              <a:cs typeface="Noto Sans KR"/>
              <a:sym typeface="Noto Sans K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66" name="Shape 366"/>
        <p:cNvGrpSpPr/>
        <p:nvPr/>
      </p:nvGrpSpPr>
      <p:grpSpPr>
        <a:xfrm>
          <a:off x="0" y="0"/>
          <a:ext cx="0" cy="0"/>
          <a:chOff x="0" y="0"/>
          <a:chExt cx="0" cy="0"/>
        </a:xfrm>
      </p:grpSpPr>
      <p:sp>
        <p:nvSpPr>
          <p:cNvPr id="367" name="Google Shape;367;g2cb1e2fb19c_2_73"/>
          <p:cNvSpPr/>
          <p:nvPr/>
        </p:nvSpPr>
        <p:spPr>
          <a:xfrm>
            <a:off x="201150" y="2142075"/>
            <a:ext cx="17885700" cy="790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pic>
        <p:nvPicPr>
          <p:cNvPr id="368" name="Google Shape;368;g2cb1e2fb19c_2_73"/>
          <p:cNvPicPr preferRelativeResize="0"/>
          <p:nvPr/>
        </p:nvPicPr>
        <p:blipFill rotWithShape="1">
          <a:blip r:embed="rId3">
            <a:alphaModFix/>
          </a:blip>
          <a:srcRect b="0" l="0" r="0" t="0"/>
          <a:stretch/>
        </p:blipFill>
        <p:spPr>
          <a:xfrm>
            <a:off x="3589563" y="2264138"/>
            <a:ext cx="11108874" cy="7664476"/>
          </a:xfrm>
          <a:prstGeom prst="rect">
            <a:avLst/>
          </a:prstGeom>
          <a:noFill/>
          <a:ln>
            <a:noFill/>
          </a:ln>
        </p:spPr>
      </p:pic>
      <p:sp>
        <p:nvSpPr>
          <p:cNvPr id="369" name="Google Shape;369;g2cb1e2fb19c_2_73"/>
          <p:cNvSpPr txBox="1"/>
          <p:nvPr/>
        </p:nvSpPr>
        <p:spPr>
          <a:xfrm>
            <a:off x="2942400" y="493425"/>
            <a:ext cx="12207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모델링 </a:t>
            </a:r>
            <a:r>
              <a:rPr b="0" i="0" lang="en-US" sz="7200" u="none" cap="none" strike="noStrike">
                <a:solidFill>
                  <a:srgbClr val="FA643F"/>
                </a:solidFill>
                <a:latin typeface="Noto Sans KR"/>
                <a:ea typeface="Noto Sans KR"/>
                <a:cs typeface="Noto Sans KR"/>
                <a:sym typeface="Noto Sans KR"/>
              </a:rPr>
              <a:t>(논리)</a:t>
            </a:r>
            <a:endParaRPr b="0" i="0" sz="7200" u="none" cap="none" strike="noStrike">
              <a:solidFill>
                <a:srgbClr val="000000"/>
              </a:solidFill>
              <a:latin typeface="Noto Sans KR"/>
              <a:ea typeface="Noto Sans KR"/>
              <a:cs typeface="Noto Sans KR"/>
              <a:sym typeface="Noto Sans K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73" name="Shape 373"/>
        <p:cNvGrpSpPr/>
        <p:nvPr/>
      </p:nvGrpSpPr>
      <p:grpSpPr>
        <a:xfrm>
          <a:off x="0" y="0"/>
          <a:ext cx="0" cy="0"/>
          <a:chOff x="0" y="0"/>
          <a:chExt cx="0" cy="0"/>
        </a:xfrm>
      </p:grpSpPr>
      <p:sp>
        <p:nvSpPr>
          <p:cNvPr id="374" name="Google Shape;374;g2cbeafab3c2_0_16"/>
          <p:cNvSpPr/>
          <p:nvPr/>
        </p:nvSpPr>
        <p:spPr>
          <a:xfrm>
            <a:off x="201150" y="2142075"/>
            <a:ext cx="17885700" cy="790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sp>
        <p:nvSpPr>
          <p:cNvPr id="375" name="Google Shape;375;g2cbeafab3c2_0_16"/>
          <p:cNvSpPr txBox="1"/>
          <p:nvPr/>
        </p:nvSpPr>
        <p:spPr>
          <a:xfrm>
            <a:off x="2942400" y="493425"/>
            <a:ext cx="122079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모델링 </a:t>
            </a:r>
            <a:r>
              <a:rPr b="0" i="0" lang="en-US" sz="7200" u="none" cap="none" strike="noStrike">
                <a:solidFill>
                  <a:srgbClr val="FA643F"/>
                </a:solidFill>
                <a:latin typeface="Noto Sans KR"/>
                <a:ea typeface="Noto Sans KR"/>
                <a:cs typeface="Noto Sans KR"/>
                <a:sym typeface="Noto Sans KR"/>
              </a:rPr>
              <a:t>(</a:t>
            </a:r>
            <a:r>
              <a:rPr lang="en-US" sz="7200">
                <a:solidFill>
                  <a:srgbClr val="FA643F"/>
                </a:solidFill>
                <a:latin typeface="Noto Sans KR"/>
                <a:ea typeface="Noto Sans KR"/>
                <a:cs typeface="Noto Sans KR"/>
                <a:sym typeface="Noto Sans KR"/>
              </a:rPr>
              <a:t>물</a:t>
            </a:r>
            <a:r>
              <a:rPr b="0" i="0" lang="en-US" sz="7200" u="none" cap="none" strike="noStrike">
                <a:solidFill>
                  <a:srgbClr val="FA643F"/>
                </a:solidFill>
                <a:latin typeface="Noto Sans KR"/>
                <a:ea typeface="Noto Sans KR"/>
                <a:cs typeface="Noto Sans KR"/>
                <a:sym typeface="Noto Sans KR"/>
              </a:rPr>
              <a:t>리)</a:t>
            </a:r>
            <a:endParaRPr b="0" i="0" sz="7200" u="none" cap="none" strike="noStrike">
              <a:solidFill>
                <a:srgbClr val="000000"/>
              </a:solidFill>
              <a:latin typeface="Noto Sans KR"/>
              <a:ea typeface="Noto Sans KR"/>
              <a:cs typeface="Noto Sans KR"/>
              <a:sym typeface="Noto Sans KR"/>
            </a:endParaRPr>
          </a:p>
        </p:txBody>
      </p:sp>
      <p:pic>
        <p:nvPicPr>
          <p:cNvPr id="376" name="Google Shape;376;g2cbeafab3c2_0_16"/>
          <p:cNvPicPr preferRelativeResize="0"/>
          <p:nvPr/>
        </p:nvPicPr>
        <p:blipFill rotWithShape="1">
          <a:blip r:embed="rId3">
            <a:alphaModFix/>
          </a:blip>
          <a:srcRect b="0" l="0" r="0" t="0"/>
          <a:stretch/>
        </p:blipFill>
        <p:spPr>
          <a:xfrm>
            <a:off x="4087038" y="2386200"/>
            <a:ext cx="10113930" cy="7664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80" name="Shape 380"/>
        <p:cNvGrpSpPr/>
        <p:nvPr/>
      </p:nvGrpSpPr>
      <p:grpSpPr>
        <a:xfrm>
          <a:off x="0" y="0"/>
          <a:ext cx="0" cy="0"/>
          <a:chOff x="0" y="0"/>
          <a:chExt cx="0" cy="0"/>
        </a:xfrm>
      </p:grpSpPr>
      <p:cxnSp>
        <p:nvCxnSpPr>
          <p:cNvPr id="381" name="Google Shape;381;g2cb812eca80_0_180"/>
          <p:cNvCxnSpPr/>
          <p:nvPr/>
        </p:nvCxnSpPr>
        <p:spPr>
          <a:xfrm>
            <a:off x="-266850" y="4722537"/>
            <a:ext cx="18288000" cy="0"/>
          </a:xfrm>
          <a:prstGeom prst="straightConnector1">
            <a:avLst/>
          </a:prstGeom>
          <a:noFill/>
          <a:ln cap="flat" cmpd="sng" w="19050">
            <a:solidFill>
              <a:srgbClr val="FFFFFF"/>
            </a:solidFill>
            <a:prstDash val="solid"/>
            <a:miter lim="800000"/>
            <a:headEnd len="sm" w="sm" type="none"/>
            <a:tailEnd len="sm" w="sm" type="none"/>
          </a:ln>
        </p:spPr>
      </p:cxnSp>
      <p:sp>
        <p:nvSpPr>
          <p:cNvPr id="382" name="Google Shape;382;g2cb812eca80_0_180"/>
          <p:cNvSpPr txBox="1"/>
          <p:nvPr/>
        </p:nvSpPr>
        <p:spPr>
          <a:xfrm>
            <a:off x="4114400" y="4909550"/>
            <a:ext cx="9525600" cy="1108200"/>
          </a:xfrm>
          <a:prstGeom prst="rect">
            <a:avLst/>
          </a:prstGeom>
          <a:noFill/>
          <a:ln>
            <a:noFill/>
          </a:ln>
        </p:spPr>
        <p:txBody>
          <a:bodyPr anchorCtr="0" anchor="t" bIns="0" lIns="0" spcFirstLastPara="1" rIns="0" wrap="square" tIns="0">
            <a:spAutoFit/>
          </a:bodyPr>
          <a:lstStyle/>
          <a:p>
            <a:pPr indent="0" lvl="0" marL="0" marR="0" rtl="0" algn="ctr">
              <a:lnSpc>
                <a:spcPct val="142029"/>
              </a:lnSpc>
              <a:spcBef>
                <a:spcPts val="0"/>
              </a:spcBef>
              <a:spcAft>
                <a:spcPts val="0"/>
              </a:spcAft>
              <a:buClr>
                <a:srgbClr val="FFFFFF"/>
              </a:buClr>
              <a:buSzPts val="6900"/>
              <a:buFont typeface="Calibri"/>
              <a:buNone/>
            </a:pPr>
            <a:r>
              <a:rPr b="1" i="0" lang="en-US" sz="7200" u="none" cap="none" strike="noStrike">
                <a:solidFill>
                  <a:srgbClr val="FA643F"/>
                </a:solidFill>
                <a:latin typeface="Noto Sans KR"/>
                <a:ea typeface="Noto Sans KR"/>
                <a:cs typeface="Noto Sans KR"/>
                <a:sym typeface="Noto Sans KR"/>
              </a:rPr>
              <a:t>프로젝트 세부기능</a:t>
            </a:r>
            <a:endParaRPr b="1" i="0" sz="7200" u="none" cap="none" strike="noStrike">
              <a:solidFill>
                <a:srgbClr val="FA643F"/>
              </a:solidFill>
              <a:latin typeface="Noto Sans KR"/>
              <a:ea typeface="Noto Sans KR"/>
              <a:cs typeface="Noto Sans KR"/>
              <a:sym typeface="Noto Sans KR"/>
            </a:endParaRPr>
          </a:p>
        </p:txBody>
      </p:sp>
      <p:grpSp>
        <p:nvGrpSpPr>
          <p:cNvPr id="383" name="Google Shape;383;g2cb812eca80_0_180"/>
          <p:cNvGrpSpPr/>
          <p:nvPr/>
        </p:nvGrpSpPr>
        <p:grpSpPr>
          <a:xfrm>
            <a:off x="7578625" y="3801274"/>
            <a:ext cx="2597047" cy="787645"/>
            <a:chOff x="0" y="-192881"/>
            <a:chExt cx="3463190" cy="1049633"/>
          </a:xfrm>
        </p:grpSpPr>
        <p:grpSp>
          <p:nvGrpSpPr>
            <p:cNvPr id="384" name="Google Shape;384;g2cb812eca80_0_180"/>
            <p:cNvGrpSpPr/>
            <p:nvPr/>
          </p:nvGrpSpPr>
          <p:grpSpPr>
            <a:xfrm>
              <a:off x="0" y="-192881"/>
              <a:ext cx="3463190" cy="1049633"/>
              <a:chOff x="0" y="-38100"/>
              <a:chExt cx="684087" cy="207335"/>
            </a:xfrm>
          </p:grpSpPr>
          <p:sp>
            <p:nvSpPr>
              <p:cNvPr id="385" name="Google Shape;385;g2cb812eca80_0_180"/>
              <p:cNvSpPr/>
              <p:nvPr/>
            </p:nvSpPr>
            <p:spPr>
              <a:xfrm>
                <a:off x="0" y="0"/>
                <a:ext cx="684087" cy="169235"/>
              </a:xfrm>
              <a:custGeom>
                <a:rect b="b" l="l" r="r" t="t"/>
                <a:pathLst>
                  <a:path extrusionOk="0" h="169235" w="684087">
                    <a:moveTo>
                      <a:pt x="0" y="0"/>
                    </a:moveTo>
                    <a:lnTo>
                      <a:pt x="684087" y="0"/>
                    </a:lnTo>
                    <a:lnTo>
                      <a:pt x="684087" y="169235"/>
                    </a:lnTo>
                    <a:lnTo>
                      <a:pt x="0" y="1692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g2cb812eca80_0_180"/>
              <p:cNvSpPr txBox="1"/>
              <p:nvPr/>
            </p:nvSpPr>
            <p:spPr>
              <a:xfrm>
                <a:off x="0" y="-38100"/>
                <a:ext cx="684000" cy="207300"/>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dk1"/>
                  </a:highlight>
                  <a:latin typeface="Calibri"/>
                  <a:ea typeface="Calibri"/>
                  <a:cs typeface="Calibri"/>
                  <a:sym typeface="Calibri"/>
                </a:endParaRPr>
              </a:p>
            </p:txBody>
          </p:sp>
        </p:grpSp>
        <p:sp>
          <p:nvSpPr>
            <p:cNvPr id="387" name="Google Shape;387;g2cb812eca80_0_180"/>
            <p:cNvSpPr txBox="1"/>
            <p:nvPr/>
          </p:nvSpPr>
          <p:spPr>
            <a:xfrm>
              <a:off x="357515" y="85788"/>
              <a:ext cx="2748300" cy="4923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00BC70"/>
                </a:buClr>
                <a:buSzPts val="2400"/>
                <a:buFont typeface="Montserrat Black"/>
                <a:buNone/>
              </a:pPr>
              <a:r>
                <a:rPr b="1" i="0" lang="en-US" sz="2400" u="none" cap="none" strike="noStrike">
                  <a:solidFill>
                    <a:srgbClr val="FA643F"/>
                  </a:solidFill>
                  <a:latin typeface="Montserrat Black"/>
                  <a:ea typeface="Montserrat Black"/>
                  <a:cs typeface="Montserrat Black"/>
                  <a:sym typeface="Montserrat Black"/>
                </a:rPr>
                <a:t>SECTION 03</a:t>
              </a:r>
              <a:endParaRPr b="0" i="0" sz="1400" u="none" cap="none" strike="noStrike">
                <a:solidFill>
                  <a:srgbClr val="FA643F"/>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391" name="Shape 391"/>
        <p:cNvGrpSpPr/>
        <p:nvPr/>
      </p:nvGrpSpPr>
      <p:grpSpPr>
        <a:xfrm>
          <a:off x="0" y="0"/>
          <a:ext cx="0" cy="0"/>
          <a:chOff x="0" y="0"/>
          <a:chExt cx="0" cy="0"/>
        </a:xfrm>
      </p:grpSpPr>
      <p:sp>
        <p:nvSpPr>
          <p:cNvPr id="392" name="Google Shape;392;g2cc0972b174_1_4"/>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g2cc0972b174_1_4"/>
          <p:cNvSpPr txBox="1"/>
          <p:nvPr/>
        </p:nvSpPr>
        <p:spPr>
          <a:xfrm>
            <a:off x="1033625" y="749325"/>
            <a:ext cx="14692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관리자</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grpSp>
        <p:nvGrpSpPr>
          <p:cNvPr id="394" name="Google Shape;394;g2cc0972b174_1_4"/>
          <p:cNvGrpSpPr/>
          <p:nvPr/>
        </p:nvGrpSpPr>
        <p:grpSpPr>
          <a:xfrm>
            <a:off x="15654817" y="635093"/>
            <a:ext cx="1610460" cy="1741988"/>
            <a:chOff x="14504502" y="4384334"/>
            <a:chExt cx="2631900" cy="2846850"/>
          </a:xfrm>
        </p:grpSpPr>
        <p:pic>
          <p:nvPicPr>
            <p:cNvPr id="395" name="Google Shape;395;g2cc0972b174_1_4"/>
            <p:cNvPicPr preferRelativeResize="0"/>
            <p:nvPr/>
          </p:nvPicPr>
          <p:blipFill rotWithShape="1">
            <a:blip r:embed="rId3">
              <a:alphaModFix/>
            </a:blip>
            <a:srcRect b="0" l="0" r="0" t="0"/>
            <a:stretch/>
          </p:blipFill>
          <p:spPr>
            <a:xfrm>
              <a:off x="14699106" y="4384334"/>
              <a:ext cx="2242693" cy="2242710"/>
            </a:xfrm>
            <a:prstGeom prst="rect">
              <a:avLst/>
            </a:prstGeom>
            <a:noFill/>
            <a:ln>
              <a:noFill/>
            </a:ln>
          </p:spPr>
        </p:pic>
        <p:sp>
          <p:nvSpPr>
            <p:cNvPr id="396" name="Google Shape;396;g2cc0972b174_1_4"/>
            <p:cNvSpPr/>
            <p:nvPr/>
          </p:nvSpPr>
          <p:spPr>
            <a:xfrm>
              <a:off x="14504502" y="6411884"/>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정가연</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397" name="Google Shape;397;g2cc0972b174_1_4"/>
          <p:cNvSpPr/>
          <p:nvPr/>
        </p:nvSpPr>
        <p:spPr>
          <a:xfrm>
            <a:off x="1372725" y="249975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구현 내용</a:t>
            </a:r>
            <a:endParaRPr b="1" i="0" sz="1500" u="none" cap="none" strike="noStrike">
              <a:solidFill>
                <a:schemeClr val="lt1"/>
              </a:solidFill>
              <a:latin typeface="Noto Sans KR"/>
              <a:ea typeface="Noto Sans KR"/>
              <a:cs typeface="Noto Sans KR"/>
              <a:sym typeface="Noto Sans KR"/>
            </a:endParaRPr>
          </a:p>
        </p:txBody>
      </p:sp>
      <p:pic>
        <p:nvPicPr>
          <p:cNvPr id="398" name="Google Shape;398;g2cc0972b174_1_4"/>
          <p:cNvPicPr preferRelativeResize="0"/>
          <p:nvPr/>
        </p:nvPicPr>
        <p:blipFill>
          <a:blip r:embed="rId4">
            <a:alphaModFix/>
          </a:blip>
          <a:stretch>
            <a:fillRect/>
          </a:stretch>
        </p:blipFill>
        <p:spPr>
          <a:xfrm>
            <a:off x="1372725" y="3117625"/>
            <a:ext cx="15509274" cy="3279057"/>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02" name="Shape 402"/>
        <p:cNvGrpSpPr/>
        <p:nvPr/>
      </p:nvGrpSpPr>
      <p:grpSpPr>
        <a:xfrm>
          <a:off x="0" y="0"/>
          <a:ext cx="0" cy="0"/>
          <a:chOff x="0" y="0"/>
          <a:chExt cx="0" cy="0"/>
        </a:xfrm>
      </p:grpSpPr>
      <p:sp>
        <p:nvSpPr>
          <p:cNvPr id="403" name="Google Shape;403;p12"/>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04" name="Google Shape;404;p12"/>
          <p:cNvGrpSpPr/>
          <p:nvPr/>
        </p:nvGrpSpPr>
        <p:grpSpPr>
          <a:xfrm>
            <a:off x="10859738" y="4352975"/>
            <a:ext cx="2525459" cy="1381445"/>
            <a:chOff x="-67674" y="-47626"/>
            <a:chExt cx="1171200" cy="591600"/>
          </a:xfrm>
        </p:grpSpPr>
        <p:sp>
          <p:nvSpPr>
            <p:cNvPr id="405" name="Google Shape;405;p12"/>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12"/>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회원조회에는</a:t>
              </a:r>
              <a:br>
                <a:rPr b="0" i="0" lang="en-US" sz="1500" u="none" cap="none" strike="noStrike">
                  <a:solidFill>
                    <a:srgbClr val="FFFFFF"/>
                  </a:solidFill>
                  <a:latin typeface="Noto Sans KR"/>
                  <a:ea typeface="Noto Sans KR"/>
                  <a:cs typeface="Noto Sans KR"/>
                  <a:sym typeface="Noto Sans KR"/>
                </a:rPr>
              </a:br>
              <a:r>
                <a:rPr b="0" i="0" lang="en-US" sz="1500" u="none" cap="none" strike="noStrike">
                  <a:solidFill>
                    <a:srgbClr val="FFFFFF"/>
                  </a:solidFill>
                  <a:latin typeface="Noto Sans KR"/>
                  <a:ea typeface="Noto Sans KR"/>
                  <a:cs typeface="Noto Sans KR"/>
                  <a:sym typeface="Noto Sans KR"/>
                </a:rPr>
                <a:t>회원번호 순대로 조회</a:t>
              </a:r>
              <a:endParaRPr b="0" i="0" sz="1400" u="none" cap="none" strike="noStrike">
                <a:solidFill>
                  <a:srgbClr val="000000"/>
                </a:solidFill>
                <a:latin typeface="Noto Sans KR"/>
                <a:ea typeface="Noto Sans KR"/>
                <a:cs typeface="Noto Sans KR"/>
                <a:sym typeface="Noto Sans KR"/>
              </a:endParaRPr>
            </a:p>
          </p:txBody>
        </p:sp>
      </p:grpSp>
      <p:grpSp>
        <p:nvGrpSpPr>
          <p:cNvPr id="407" name="Google Shape;407;p12"/>
          <p:cNvGrpSpPr/>
          <p:nvPr/>
        </p:nvGrpSpPr>
        <p:grpSpPr>
          <a:xfrm>
            <a:off x="13531125" y="7349362"/>
            <a:ext cx="1966895" cy="1966895"/>
            <a:chOff x="0" y="0"/>
            <a:chExt cx="812800" cy="812800"/>
          </a:xfrm>
        </p:grpSpPr>
        <p:sp>
          <p:nvSpPr>
            <p:cNvPr id="408" name="Google Shape;40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12"/>
            <p:cNvSpPr txBox="1"/>
            <p:nvPr/>
          </p:nvSpPr>
          <p:spPr>
            <a:xfrm>
              <a:off x="76200" y="28575"/>
              <a:ext cx="660400" cy="708025"/>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검색은 조건검색 가능</a:t>
              </a:r>
              <a:endParaRPr b="0" i="0" sz="1500" u="none" cap="none" strike="noStrike">
                <a:solidFill>
                  <a:srgbClr val="000000"/>
                </a:solidFill>
                <a:latin typeface="Calibri"/>
                <a:ea typeface="Calibri"/>
                <a:cs typeface="Calibri"/>
                <a:sym typeface="Calibri"/>
              </a:endParaRPr>
            </a:p>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(아이디, 이름, 닉네임)</a:t>
              </a:r>
              <a:endParaRPr b="0" i="0" sz="1500" u="none" cap="none" strike="noStrike">
                <a:solidFill>
                  <a:srgbClr val="000000"/>
                </a:solidFill>
                <a:latin typeface="Calibri"/>
                <a:ea typeface="Calibri"/>
                <a:cs typeface="Calibri"/>
                <a:sym typeface="Calibri"/>
              </a:endParaRPr>
            </a:p>
          </p:txBody>
        </p:sp>
      </p:grpSp>
      <p:grpSp>
        <p:nvGrpSpPr>
          <p:cNvPr id="410" name="Google Shape;410;p12"/>
          <p:cNvGrpSpPr/>
          <p:nvPr/>
        </p:nvGrpSpPr>
        <p:grpSpPr>
          <a:xfrm>
            <a:off x="1399188" y="4093601"/>
            <a:ext cx="2233574" cy="2364448"/>
            <a:chOff x="0" y="-47625"/>
            <a:chExt cx="812800" cy="860425"/>
          </a:xfrm>
        </p:grpSpPr>
        <p:sp>
          <p:nvSpPr>
            <p:cNvPr id="411" name="Google Shape;411;p12"/>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12"/>
            <p:cNvSpPr txBox="1"/>
            <p:nvPr/>
          </p:nvSpPr>
          <p:spPr>
            <a:xfrm>
              <a:off x="0" y="-47625"/>
              <a:ext cx="812800" cy="860425"/>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사이드바에서 마우스오버시 색깔이 변하는 효과</a:t>
              </a:r>
              <a:endParaRPr b="0" i="0" sz="1400" u="none" cap="none" strike="noStrike">
                <a:solidFill>
                  <a:srgbClr val="000000"/>
                </a:solidFill>
                <a:latin typeface="Noto Sans KR"/>
                <a:ea typeface="Noto Sans KR"/>
                <a:cs typeface="Noto Sans KR"/>
                <a:sym typeface="Noto Sans KR"/>
              </a:endParaRPr>
            </a:p>
          </p:txBody>
        </p:sp>
      </p:grpSp>
      <p:sp>
        <p:nvSpPr>
          <p:cNvPr id="413" name="Google Shape;413;p1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회원 관리</a:t>
            </a:r>
            <a:r>
              <a:rPr b="1" i="0" lang="en-US" sz="7200" u="none" cap="none" strike="noStrike">
                <a:solidFill>
                  <a:srgbClr val="FA643F"/>
                </a:solidFill>
                <a:latin typeface="Noto Sans KR"/>
                <a:ea typeface="Noto Sans KR"/>
                <a:cs typeface="Noto Sans KR"/>
                <a:sym typeface="Noto Sans KR"/>
              </a:rPr>
              <a:t> </a:t>
            </a:r>
            <a:endParaRPr b="1" i="0" sz="7200" u="none" cap="none" strike="noStrike">
              <a:solidFill>
                <a:srgbClr val="FA643F"/>
              </a:solidFill>
              <a:latin typeface="Noto Sans KR"/>
              <a:ea typeface="Noto Sans KR"/>
              <a:cs typeface="Noto Sans KR"/>
              <a:sym typeface="Noto Sans KR"/>
            </a:endParaRPr>
          </a:p>
        </p:txBody>
      </p:sp>
      <p:pic>
        <p:nvPicPr>
          <p:cNvPr id="414" name="Google Shape;414;p12"/>
          <p:cNvPicPr preferRelativeResize="0"/>
          <p:nvPr/>
        </p:nvPicPr>
        <p:blipFill rotWithShape="1">
          <a:blip r:embed="rId3">
            <a:alphaModFix/>
          </a:blip>
          <a:srcRect b="0" l="0" r="0" t="0"/>
          <a:stretch/>
        </p:blipFill>
        <p:spPr>
          <a:xfrm>
            <a:off x="3889888" y="4093588"/>
            <a:ext cx="6622149" cy="4429200"/>
          </a:xfrm>
          <a:prstGeom prst="rect">
            <a:avLst/>
          </a:prstGeom>
          <a:noFill/>
          <a:ln cap="flat" cmpd="sng" w="9525">
            <a:solidFill>
              <a:srgbClr val="CCCCCC"/>
            </a:solidFill>
            <a:prstDash val="solid"/>
            <a:round/>
            <a:headEnd len="sm" w="sm" type="none"/>
            <a:tailEnd len="sm" w="sm" type="none"/>
          </a:ln>
        </p:spPr>
      </p:pic>
      <p:pic>
        <p:nvPicPr>
          <p:cNvPr id="415" name="Google Shape;415;p12"/>
          <p:cNvPicPr preferRelativeResize="0"/>
          <p:nvPr/>
        </p:nvPicPr>
        <p:blipFill rotWithShape="1">
          <a:blip r:embed="rId4">
            <a:alphaModFix/>
          </a:blip>
          <a:srcRect b="0" l="0" r="0" t="0"/>
          <a:stretch/>
        </p:blipFill>
        <p:spPr>
          <a:xfrm>
            <a:off x="10213238" y="6297661"/>
            <a:ext cx="3317875" cy="2338188"/>
          </a:xfrm>
          <a:prstGeom prst="rect">
            <a:avLst/>
          </a:prstGeom>
          <a:noFill/>
          <a:ln cap="flat" cmpd="sng" w="9525">
            <a:solidFill>
              <a:srgbClr val="CCCCCC"/>
            </a:solidFill>
            <a:prstDash val="solid"/>
            <a:round/>
            <a:headEnd len="sm" w="sm" type="none"/>
            <a:tailEnd len="sm" w="sm" type="none"/>
          </a:ln>
        </p:spPr>
      </p:pic>
      <p:sp>
        <p:nvSpPr>
          <p:cNvPr id="416" name="Google Shape;416;p12"/>
          <p:cNvSpPr/>
          <p:nvPr/>
        </p:nvSpPr>
        <p:spPr>
          <a:xfrm>
            <a:off x="8671538" y="4643050"/>
            <a:ext cx="1541700" cy="801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oto Sans KR"/>
              <a:ea typeface="Noto Sans KR"/>
              <a:cs typeface="Noto Sans KR"/>
              <a:sym typeface="Noto Sans KR"/>
            </a:endParaRPr>
          </a:p>
        </p:txBody>
      </p:sp>
      <p:grpSp>
        <p:nvGrpSpPr>
          <p:cNvPr id="417" name="Google Shape;417;p12"/>
          <p:cNvGrpSpPr/>
          <p:nvPr/>
        </p:nvGrpSpPr>
        <p:grpSpPr>
          <a:xfrm>
            <a:off x="1028700" y="1984112"/>
            <a:ext cx="14933680" cy="1381480"/>
            <a:chOff x="0" y="-47605"/>
            <a:chExt cx="11265600" cy="888926"/>
          </a:xfrm>
        </p:grpSpPr>
        <p:sp>
          <p:nvSpPr>
            <p:cNvPr id="418" name="Google Shape;418;p12"/>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12"/>
            <p:cNvSpPr txBox="1"/>
            <p:nvPr/>
          </p:nvSpPr>
          <p:spPr>
            <a:xfrm>
              <a:off x="0" y="-47605"/>
              <a:ext cx="112656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회원관리의 주요 기능은 조회,수정,삭제등으로, CRUD방식 코드로 작성했습니다.</a:t>
              </a:r>
              <a:endParaRPr sz="1800">
                <a:latin typeface="Noto Sans KR"/>
                <a:ea typeface="Noto Sans KR"/>
                <a:cs typeface="Noto Sans KR"/>
                <a:sym typeface="Noto Sans KR"/>
              </a:endParaRPr>
            </a:p>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회원관리 뿐만 아닌 모든체이지 버튼, 팝업, 알럿, 검색창 등 여러 이벤트들은 자바스크립트로 구현했습니다.</a:t>
              </a:r>
              <a:endParaRPr sz="1800">
                <a:latin typeface="Noto Sans KR"/>
                <a:ea typeface="Noto Sans KR"/>
                <a:cs typeface="Noto Sans KR"/>
                <a:sym typeface="Noto Sans KR"/>
              </a:endParaRPr>
            </a:p>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팀원 모두의 페이징 처리를 간편하게 하기위해 </a:t>
              </a:r>
              <a:r>
                <a:rPr b="1" lang="en-US" sz="1800">
                  <a:latin typeface="Noto Sans KR"/>
                  <a:ea typeface="Noto Sans KR"/>
                  <a:cs typeface="Noto Sans KR"/>
                  <a:sym typeface="Noto Sans KR"/>
                </a:rPr>
                <a:t>페이징 처리 기능</a:t>
              </a:r>
              <a:r>
                <a:rPr lang="en-US" sz="1800">
                  <a:latin typeface="Noto Sans KR"/>
                  <a:ea typeface="Noto Sans KR"/>
                  <a:cs typeface="Noto Sans KR"/>
                  <a:sym typeface="Noto Sans KR"/>
                </a:rPr>
                <a:t>을 먼저 구현해두었습니다.</a:t>
              </a:r>
              <a:endParaRPr sz="1800">
                <a:latin typeface="Noto Sans KR"/>
                <a:ea typeface="Noto Sans KR"/>
                <a:cs typeface="Noto Sans KR"/>
                <a:sym typeface="Noto Sans K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82" name="Shape 182"/>
        <p:cNvGrpSpPr/>
        <p:nvPr/>
      </p:nvGrpSpPr>
      <p:grpSpPr>
        <a:xfrm>
          <a:off x="0" y="0"/>
          <a:ext cx="0" cy="0"/>
          <a:chOff x="0" y="0"/>
          <a:chExt cx="0" cy="0"/>
        </a:xfrm>
      </p:grpSpPr>
      <p:cxnSp>
        <p:nvCxnSpPr>
          <p:cNvPr id="183" name="Google Shape;183;p2"/>
          <p:cNvCxnSpPr/>
          <p:nvPr/>
        </p:nvCxnSpPr>
        <p:spPr>
          <a:xfrm>
            <a:off x="-673100" y="3067050"/>
            <a:ext cx="19634200" cy="0"/>
          </a:xfrm>
          <a:prstGeom prst="straightConnector1">
            <a:avLst/>
          </a:prstGeom>
          <a:noFill/>
          <a:ln cap="flat" cmpd="sng" w="19050">
            <a:solidFill>
              <a:srgbClr val="FA643F"/>
            </a:solidFill>
            <a:prstDash val="solid"/>
            <a:miter lim="800000"/>
            <a:headEnd len="sm" w="sm" type="none"/>
            <a:tailEnd len="sm" w="sm" type="none"/>
          </a:ln>
        </p:spPr>
      </p:cxnSp>
      <p:cxnSp>
        <p:nvCxnSpPr>
          <p:cNvPr id="184" name="Google Shape;184;p2"/>
          <p:cNvCxnSpPr/>
          <p:nvPr/>
        </p:nvCxnSpPr>
        <p:spPr>
          <a:xfrm rot="5400000">
            <a:off x="10667550" y="6662699"/>
            <a:ext cx="7191300" cy="0"/>
          </a:xfrm>
          <a:prstGeom prst="straightConnector1">
            <a:avLst/>
          </a:prstGeom>
          <a:noFill/>
          <a:ln cap="flat" cmpd="sng" w="19050">
            <a:solidFill>
              <a:srgbClr val="FA643F"/>
            </a:solidFill>
            <a:prstDash val="solid"/>
            <a:miter lim="800000"/>
            <a:headEnd len="lg" w="lg" type="oval"/>
            <a:tailEnd len="sm" w="sm" type="none"/>
          </a:ln>
        </p:spPr>
      </p:cxnSp>
      <p:sp>
        <p:nvSpPr>
          <p:cNvPr id="185" name="Google Shape;185;p2"/>
          <p:cNvSpPr/>
          <p:nvPr/>
        </p:nvSpPr>
        <p:spPr>
          <a:xfrm>
            <a:off x="1723350" y="4812500"/>
            <a:ext cx="613664" cy="61366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400" u="none" cap="none" strike="noStrike">
              <a:solidFill>
                <a:schemeClr val="dk1"/>
              </a:solidFill>
              <a:latin typeface="Calibri"/>
              <a:ea typeface="Calibri"/>
              <a:cs typeface="Calibri"/>
              <a:sym typeface="Calibri"/>
            </a:endParaRPr>
          </a:p>
        </p:txBody>
      </p:sp>
      <p:sp>
        <p:nvSpPr>
          <p:cNvPr id="186" name="Google Shape;186;p2"/>
          <p:cNvSpPr txBox="1"/>
          <p:nvPr/>
        </p:nvSpPr>
        <p:spPr>
          <a:xfrm>
            <a:off x="1780797" y="4851995"/>
            <a:ext cx="498000" cy="533700"/>
          </a:xfrm>
          <a:prstGeom prst="rect">
            <a:avLst/>
          </a:prstGeom>
          <a:noFill/>
          <a:ln>
            <a:noFill/>
          </a:ln>
        </p:spPr>
        <p:txBody>
          <a:bodyPr anchorCtr="0" anchor="ctr" bIns="50800" lIns="50800" spcFirstLastPara="1" rIns="50800" wrap="square" tIns="50800">
            <a:noAutofit/>
          </a:bodyPr>
          <a:lstStyle/>
          <a:p>
            <a:pPr indent="0" lvl="1" marL="0" marR="0" rtl="0" algn="ctr">
              <a:lnSpc>
                <a:spcPct val="138095"/>
              </a:lnSpc>
              <a:spcBef>
                <a:spcPts val="0"/>
              </a:spcBef>
              <a:spcAft>
                <a:spcPts val="0"/>
              </a:spcAft>
              <a:buClr>
                <a:srgbClr val="F8F3F2"/>
              </a:buClr>
              <a:buSzPts val="2100"/>
              <a:buFont typeface="Calibri"/>
              <a:buNone/>
            </a:pPr>
            <a:r>
              <a:rPr b="0" i="0" lang="en-US" sz="2700" cap="none" strike="noStrike">
                <a:solidFill>
                  <a:schemeClr val="lt1"/>
                </a:solidFill>
                <a:latin typeface="Calibri"/>
                <a:ea typeface="Calibri"/>
                <a:cs typeface="Calibri"/>
                <a:sym typeface="Calibri"/>
              </a:rPr>
              <a:t>01</a:t>
            </a:r>
            <a:endParaRPr b="0" i="0" sz="2000" u="none" cap="none" strike="noStrike">
              <a:solidFill>
                <a:schemeClr val="lt1"/>
              </a:solidFill>
              <a:latin typeface="Arial"/>
              <a:ea typeface="Arial"/>
              <a:cs typeface="Arial"/>
              <a:sym typeface="Arial"/>
            </a:endParaRPr>
          </a:p>
        </p:txBody>
      </p:sp>
      <p:grpSp>
        <p:nvGrpSpPr>
          <p:cNvPr id="187" name="Google Shape;187;p2"/>
          <p:cNvGrpSpPr/>
          <p:nvPr/>
        </p:nvGrpSpPr>
        <p:grpSpPr>
          <a:xfrm>
            <a:off x="1723350" y="5655462"/>
            <a:ext cx="612770" cy="612770"/>
            <a:chOff x="0" y="0"/>
            <a:chExt cx="812800" cy="812800"/>
          </a:xfrm>
        </p:grpSpPr>
        <p:sp>
          <p:nvSpPr>
            <p:cNvPr id="188" name="Google Shape;18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400" u="none" cap="none" strike="noStrike">
                <a:solidFill>
                  <a:schemeClr val="lt1"/>
                </a:solidFill>
                <a:latin typeface="Calibri"/>
                <a:ea typeface="Calibri"/>
                <a:cs typeface="Calibri"/>
                <a:sym typeface="Calibri"/>
              </a:endParaRPr>
            </a:p>
          </p:txBody>
        </p:sp>
        <p:sp>
          <p:nvSpPr>
            <p:cNvPr id="189" name="Google Shape;189;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1" marL="0" marR="0" rtl="0" algn="ctr">
                <a:lnSpc>
                  <a:spcPct val="138095"/>
                </a:lnSpc>
                <a:spcBef>
                  <a:spcPts val="0"/>
                </a:spcBef>
                <a:spcAft>
                  <a:spcPts val="0"/>
                </a:spcAft>
                <a:buClr>
                  <a:srgbClr val="F8F3F2"/>
                </a:buClr>
                <a:buSzPts val="2100"/>
                <a:buFont typeface="Calibri"/>
                <a:buNone/>
              </a:pPr>
              <a:r>
                <a:rPr b="0" i="0" lang="en-US" sz="2700" cap="none" strike="noStrike">
                  <a:solidFill>
                    <a:schemeClr val="lt1"/>
                  </a:solidFill>
                  <a:latin typeface="Calibri"/>
                  <a:ea typeface="Calibri"/>
                  <a:cs typeface="Calibri"/>
                  <a:sym typeface="Calibri"/>
                </a:rPr>
                <a:t>02</a:t>
              </a:r>
              <a:endParaRPr b="0" i="0" sz="2000" u="none" cap="none" strike="noStrike">
                <a:solidFill>
                  <a:schemeClr val="lt1"/>
                </a:solidFill>
                <a:latin typeface="Arial"/>
                <a:ea typeface="Arial"/>
                <a:cs typeface="Arial"/>
                <a:sym typeface="Arial"/>
              </a:endParaRPr>
            </a:p>
          </p:txBody>
        </p:sp>
      </p:grpSp>
      <p:grpSp>
        <p:nvGrpSpPr>
          <p:cNvPr id="190" name="Google Shape;190;p2"/>
          <p:cNvGrpSpPr/>
          <p:nvPr/>
        </p:nvGrpSpPr>
        <p:grpSpPr>
          <a:xfrm>
            <a:off x="1723350" y="6498425"/>
            <a:ext cx="612770" cy="612770"/>
            <a:chOff x="0" y="0"/>
            <a:chExt cx="812800" cy="812800"/>
          </a:xfrm>
        </p:grpSpPr>
        <p:sp>
          <p:nvSpPr>
            <p:cNvPr id="191" name="Google Shape;19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400" u="none" cap="none" strike="noStrike">
                <a:solidFill>
                  <a:schemeClr val="lt1"/>
                </a:solidFill>
                <a:latin typeface="Calibri"/>
                <a:ea typeface="Calibri"/>
                <a:cs typeface="Calibri"/>
                <a:sym typeface="Calibri"/>
              </a:endParaRPr>
            </a:p>
          </p:txBody>
        </p:sp>
        <p:sp>
          <p:nvSpPr>
            <p:cNvPr id="192" name="Google Shape;19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1" marL="0" marR="0" rtl="0" algn="ctr">
                <a:lnSpc>
                  <a:spcPct val="138095"/>
                </a:lnSpc>
                <a:spcBef>
                  <a:spcPts val="0"/>
                </a:spcBef>
                <a:spcAft>
                  <a:spcPts val="0"/>
                </a:spcAft>
                <a:buClr>
                  <a:srgbClr val="F8F3F2"/>
                </a:buClr>
                <a:buSzPts val="2100"/>
                <a:buFont typeface="Calibri"/>
                <a:buNone/>
              </a:pPr>
              <a:r>
                <a:rPr b="0" i="0" lang="en-US" sz="2700" cap="none" strike="noStrike">
                  <a:solidFill>
                    <a:schemeClr val="lt1"/>
                  </a:solidFill>
                  <a:latin typeface="Calibri"/>
                  <a:ea typeface="Calibri"/>
                  <a:cs typeface="Calibri"/>
                  <a:sym typeface="Calibri"/>
                </a:rPr>
                <a:t>03</a:t>
              </a:r>
              <a:endParaRPr b="0" i="0" sz="2000" u="none" cap="none" strike="noStrike">
                <a:solidFill>
                  <a:schemeClr val="lt1"/>
                </a:solidFill>
                <a:latin typeface="Arial"/>
                <a:ea typeface="Arial"/>
                <a:cs typeface="Arial"/>
                <a:sym typeface="Arial"/>
              </a:endParaRPr>
            </a:p>
          </p:txBody>
        </p:sp>
      </p:grpSp>
      <p:grpSp>
        <p:nvGrpSpPr>
          <p:cNvPr id="193" name="Google Shape;193;p2"/>
          <p:cNvGrpSpPr/>
          <p:nvPr/>
        </p:nvGrpSpPr>
        <p:grpSpPr>
          <a:xfrm>
            <a:off x="1723350" y="7341412"/>
            <a:ext cx="612770" cy="612770"/>
            <a:chOff x="0" y="0"/>
            <a:chExt cx="812800" cy="812800"/>
          </a:xfrm>
        </p:grpSpPr>
        <p:sp>
          <p:nvSpPr>
            <p:cNvPr id="194" name="Google Shape;194;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t/>
              </a:r>
              <a:endParaRPr b="0" i="0" sz="2400" u="none" cap="none" strike="noStrike">
                <a:solidFill>
                  <a:schemeClr val="lt1"/>
                </a:solidFill>
                <a:latin typeface="Calibri"/>
                <a:ea typeface="Calibri"/>
                <a:cs typeface="Calibri"/>
                <a:sym typeface="Calibri"/>
              </a:endParaRPr>
            </a:p>
          </p:txBody>
        </p:sp>
        <p:sp>
          <p:nvSpPr>
            <p:cNvPr id="195" name="Google Shape;195;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1" marL="0" marR="0" rtl="0" algn="ctr">
                <a:lnSpc>
                  <a:spcPct val="138095"/>
                </a:lnSpc>
                <a:spcBef>
                  <a:spcPts val="0"/>
                </a:spcBef>
                <a:spcAft>
                  <a:spcPts val="0"/>
                </a:spcAft>
                <a:buClr>
                  <a:srgbClr val="F8F3F2"/>
                </a:buClr>
                <a:buSzPts val="2100"/>
                <a:buFont typeface="Calibri"/>
                <a:buNone/>
              </a:pPr>
              <a:r>
                <a:rPr b="0" i="0" lang="en-US" sz="2700" cap="none" strike="noStrike">
                  <a:solidFill>
                    <a:schemeClr val="lt1"/>
                  </a:solidFill>
                  <a:latin typeface="Calibri"/>
                  <a:ea typeface="Calibri"/>
                  <a:cs typeface="Calibri"/>
                  <a:sym typeface="Calibri"/>
                </a:rPr>
                <a:t>04</a:t>
              </a:r>
              <a:endParaRPr b="0" i="0" sz="2000" u="none" cap="none" strike="noStrike">
                <a:solidFill>
                  <a:schemeClr val="lt1"/>
                </a:solidFill>
                <a:latin typeface="Arial"/>
                <a:ea typeface="Arial"/>
                <a:cs typeface="Arial"/>
                <a:sym typeface="Arial"/>
              </a:endParaRPr>
            </a:p>
          </p:txBody>
        </p:sp>
      </p:grpSp>
      <p:sp>
        <p:nvSpPr>
          <p:cNvPr id="196" name="Google Shape;196;p2"/>
          <p:cNvSpPr txBox="1"/>
          <p:nvPr/>
        </p:nvSpPr>
        <p:spPr>
          <a:xfrm>
            <a:off x="1028700" y="1019175"/>
            <a:ext cx="5110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9000" u="none" cap="none" strike="noStrike">
                <a:solidFill>
                  <a:srgbClr val="FA643F"/>
                </a:solidFill>
                <a:latin typeface="Noto Sans KR"/>
                <a:ea typeface="Noto Sans KR"/>
                <a:cs typeface="Noto Sans KR"/>
                <a:sym typeface="Noto Sans KR"/>
              </a:rPr>
              <a:t>목차</a:t>
            </a:r>
            <a:endParaRPr b="1" i="0" sz="1400" u="none" cap="none" strike="noStrike">
              <a:solidFill>
                <a:srgbClr val="000000"/>
              </a:solidFill>
              <a:latin typeface="Noto Sans KR"/>
              <a:ea typeface="Noto Sans KR"/>
              <a:cs typeface="Noto Sans KR"/>
              <a:sym typeface="Noto Sans KR"/>
            </a:endParaRPr>
          </a:p>
        </p:txBody>
      </p:sp>
      <p:sp>
        <p:nvSpPr>
          <p:cNvPr id="197" name="Google Shape;197;p2"/>
          <p:cNvSpPr txBox="1"/>
          <p:nvPr/>
        </p:nvSpPr>
        <p:spPr>
          <a:xfrm>
            <a:off x="2696487" y="6573960"/>
            <a:ext cx="5803800" cy="461700"/>
          </a:xfrm>
          <a:prstGeom prst="rect">
            <a:avLst/>
          </a:prstGeom>
          <a:no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FA643F"/>
              </a:buClr>
              <a:buSzPts val="2400"/>
              <a:buFont typeface="Calibri"/>
              <a:buNone/>
            </a:pPr>
            <a:r>
              <a:rPr b="0" i="0" lang="en-US" sz="3000" u="none" cap="none" strike="noStrike">
                <a:solidFill>
                  <a:srgbClr val="FA643F"/>
                </a:solidFill>
                <a:latin typeface="Noto Sans KR"/>
                <a:ea typeface="Noto Sans KR"/>
                <a:cs typeface="Noto Sans KR"/>
                <a:sym typeface="Noto Sans KR"/>
              </a:rPr>
              <a:t>프로젝트 세부기능</a:t>
            </a:r>
            <a:endParaRPr b="0" i="0" sz="2000" u="none" cap="none" strike="noStrike">
              <a:solidFill>
                <a:srgbClr val="FA643F"/>
              </a:solidFill>
              <a:latin typeface="Noto Sans KR"/>
              <a:ea typeface="Noto Sans KR"/>
              <a:cs typeface="Noto Sans KR"/>
              <a:sym typeface="Noto Sans KR"/>
            </a:endParaRPr>
          </a:p>
        </p:txBody>
      </p:sp>
      <p:sp>
        <p:nvSpPr>
          <p:cNvPr id="198" name="Google Shape;198;p2"/>
          <p:cNvSpPr txBox="1"/>
          <p:nvPr/>
        </p:nvSpPr>
        <p:spPr>
          <a:xfrm>
            <a:off x="2696487" y="7416947"/>
            <a:ext cx="5803800" cy="461700"/>
          </a:xfrm>
          <a:prstGeom prst="rect">
            <a:avLst/>
          </a:prstGeom>
          <a:no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FA643F"/>
              </a:buClr>
              <a:buSzPts val="2400"/>
              <a:buFont typeface="Calibri"/>
              <a:buNone/>
            </a:pPr>
            <a:r>
              <a:rPr lang="en-US" sz="3000">
                <a:solidFill>
                  <a:srgbClr val="FA643F"/>
                </a:solidFill>
                <a:latin typeface="Noto Sans KR"/>
                <a:ea typeface="Noto Sans KR"/>
                <a:cs typeface="Noto Sans KR"/>
                <a:sym typeface="Noto Sans KR"/>
              </a:rPr>
              <a:t>프로젝트를 마치며</a:t>
            </a:r>
            <a:endParaRPr b="0" i="0" sz="2000" u="none" cap="none" strike="noStrike">
              <a:solidFill>
                <a:srgbClr val="FA643F"/>
              </a:solidFill>
              <a:latin typeface="Noto Sans KR"/>
              <a:ea typeface="Noto Sans KR"/>
              <a:cs typeface="Noto Sans KR"/>
              <a:sym typeface="Noto Sans KR"/>
            </a:endParaRPr>
          </a:p>
        </p:txBody>
      </p:sp>
      <p:sp>
        <p:nvSpPr>
          <p:cNvPr id="199" name="Google Shape;199;p2"/>
          <p:cNvSpPr txBox="1"/>
          <p:nvPr/>
        </p:nvSpPr>
        <p:spPr>
          <a:xfrm>
            <a:off x="2696487" y="5730997"/>
            <a:ext cx="5803800" cy="461700"/>
          </a:xfrm>
          <a:prstGeom prst="rect">
            <a:avLst/>
          </a:prstGeom>
          <a:no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FA643F"/>
              </a:buClr>
              <a:buSzPts val="2400"/>
              <a:buFont typeface="Calibri"/>
              <a:buNone/>
            </a:pPr>
            <a:r>
              <a:rPr b="0" i="0" lang="en-US" sz="3000" u="none" cap="none" strike="noStrike">
                <a:solidFill>
                  <a:srgbClr val="FA643F"/>
                </a:solidFill>
                <a:latin typeface="Noto Sans KR"/>
                <a:ea typeface="Noto Sans KR"/>
                <a:cs typeface="Noto Sans KR"/>
                <a:sym typeface="Noto Sans KR"/>
              </a:rPr>
              <a:t>프로젝트 구조</a:t>
            </a:r>
            <a:endParaRPr b="0" i="0" sz="2000" u="none" cap="none" strike="noStrike">
              <a:solidFill>
                <a:srgbClr val="FA643F"/>
              </a:solidFill>
              <a:latin typeface="Noto Sans KR"/>
              <a:ea typeface="Noto Sans KR"/>
              <a:cs typeface="Noto Sans KR"/>
              <a:sym typeface="Noto Sans KR"/>
            </a:endParaRPr>
          </a:p>
        </p:txBody>
      </p:sp>
      <p:sp>
        <p:nvSpPr>
          <p:cNvPr id="200" name="Google Shape;200;p2"/>
          <p:cNvSpPr txBox="1"/>
          <p:nvPr/>
        </p:nvSpPr>
        <p:spPr>
          <a:xfrm>
            <a:off x="2696487" y="4888035"/>
            <a:ext cx="5803800" cy="461700"/>
          </a:xfrm>
          <a:prstGeom prst="rect">
            <a:avLst/>
          </a:prstGeom>
          <a:no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FA643F"/>
              </a:buClr>
              <a:buSzPts val="2400"/>
              <a:buFont typeface="Calibri"/>
              <a:buNone/>
            </a:pPr>
            <a:r>
              <a:rPr b="0" i="0" lang="en-US" sz="3000" u="none" cap="none" strike="noStrike">
                <a:solidFill>
                  <a:srgbClr val="FA643F"/>
                </a:solidFill>
                <a:latin typeface="Noto Sans KR"/>
                <a:ea typeface="Noto Sans KR"/>
                <a:cs typeface="Noto Sans KR"/>
                <a:sym typeface="Noto Sans KR"/>
              </a:rPr>
              <a:t>프로젝트 소개</a:t>
            </a:r>
            <a:endParaRPr b="0" i="0" sz="3000" u="none" cap="none" strike="noStrike">
              <a:solidFill>
                <a:srgbClr val="FA643F"/>
              </a:solidFill>
              <a:latin typeface="Noto Sans KR"/>
              <a:ea typeface="Noto Sans KR"/>
              <a:cs typeface="Noto Sans KR"/>
              <a:sym typeface="Noto Sans KR"/>
            </a:endParaRPr>
          </a:p>
        </p:txBody>
      </p:sp>
      <p:pic>
        <p:nvPicPr>
          <p:cNvPr id="201" name="Google Shape;201;p2">
            <a:hlinkClick r:id="rId3"/>
          </p:cNvPr>
          <p:cNvPicPr preferRelativeResize="0"/>
          <p:nvPr/>
        </p:nvPicPr>
        <p:blipFill>
          <a:blip r:embed="rId4">
            <a:alphaModFix/>
          </a:blip>
          <a:stretch>
            <a:fillRect/>
          </a:stretch>
        </p:blipFill>
        <p:spPr>
          <a:xfrm>
            <a:off x="17397288" y="9415474"/>
            <a:ext cx="679800" cy="679799"/>
          </a:xfrm>
          <a:prstGeom prst="rect">
            <a:avLst/>
          </a:prstGeom>
          <a:noFill/>
          <a:ln>
            <a:noFill/>
          </a:ln>
        </p:spPr>
      </p:pic>
      <p:pic>
        <p:nvPicPr>
          <p:cNvPr id="202" name="Google Shape;202;p2">
            <a:hlinkClick r:id="rId5"/>
          </p:cNvPr>
          <p:cNvPicPr preferRelativeResize="0"/>
          <p:nvPr/>
        </p:nvPicPr>
        <p:blipFill rotWithShape="1">
          <a:blip r:embed="rId6">
            <a:alphaModFix/>
          </a:blip>
          <a:srcRect b="0" l="0" r="0" t="0"/>
          <a:stretch/>
        </p:blipFill>
        <p:spPr>
          <a:xfrm>
            <a:off x="17440462" y="8310440"/>
            <a:ext cx="593475" cy="5934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23" name="Shape 423"/>
        <p:cNvGrpSpPr/>
        <p:nvPr/>
      </p:nvGrpSpPr>
      <p:grpSpPr>
        <a:xfrm>
          <a:off x="0" y="0"/>
          <a:ext cx="0" cy="0"/>
          <a:chOff x="0" y="0"/>
          <a:chExt cx="0" cy="0"/>
        </a:xfrm>
      </p:grpSpPr>
      <p:sp>
        <p:nvSpPr>
          <p:cNvPr id="424" name="Google Shape;424;g2cb1e2fb19c_3_3"/>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25" name="Google Shape;425;g2cb1e2fb19c_3_3"/>
          <p:cNvGrpSpPr/>
          <p:nvPr/>
        </p:nvGrpSpPr>
        <p:grpSpPr>
          <a:xfrm>
            <a:off x="12197175" y="3085950"/>
            <a:ext cx="2525459" cy="1381445"/>
            <a:chOff x="-1" y="-47626"/>
            <a:chExt cx="1171200" cy="591600"/>
          </a:xfrm>
        </p:grpSpPr>
        <p:sp>
          <p:nvSpPr>
            <p:cNvPr id="426" name="Google Shape;426;g2cb1e2fb19c_3_3"/>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g2cb1e2fb19c_3_3"/>
            <p:cNvSpPr txBox="1"/>
            <p:nvPr/>
          </p:nvSpPr>
          <p:spPr>
            <a:xfrm>
              <a:off x="-1"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한페이지엔 10명씩 조회가능하도록 페이징 처리</a:t>
              </a:r>
              <a:endParaRPr b="0" i="0" sz="1400" u="none" cap="none" strike="noStrike">
                <a:solidFill>
                  <a:srgbClr val="000000"/>
                </a:solidFill>
                <a:latin typeface="Noto Sans KR"/>
                <a:ea typeface="Noto Sans KR"/>
                <a:cs typeface="Noto Sans KR"/>
                <a:sym typeface="Noto Sans KR"/>
              </a:endParaRPr>
            </a:p>
          </p:txBody>
        </p:sp>
      </p:grpSp>
      <p:grpSp>
        <p:nvGrpSpPr>
          <p:cNvPr id="428" name="Google Shape;428;g2cb1e2fb19c_3_3"/>
          <p:cNvGrpSpPr/>
          <p:nvPr/>
        </p:nvGrpSpPr>
        <p:grpSpPr>
          <a:xfrm>
            <a:off x="12347087" y="6445237"/>
            <a:ext cx="1966895" cy="1966895"/>
            <a:chOff x="0" y="0"/>
            <a:chExt cx="812800" cy="812800"/>
          </a:xfrm>
        </p:grpSpPr>
        <p:sp>
          <p:nvSpPr>
            <p:cNvPr id="429" name="Google Shape;429;g2cb1e2fb19c_3_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g2cb1e2fb19c_3_3"/>
            <p:cNvSpPr txBox="1"/>
            <p:nvPr/>
          </p:nvSpPr>
          <p:spPr>
            <a:xfrm>
              <a:off x="76200" y="28575"/>
              <a:ext cx="660300" cy="708000"/>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Noto Sans KR"/>
                  <a:ea typeface="Noto Sans KR"/>
                  <a:cs typeface="Noto Sans KR"/>
                  <a:sym typeface="Noto Sans KR"/>
                </a:rPr>
                <a:t>전체 체크 또는</a:t>
              </a:r>
              <a:endParaRPr b="0" i="0" sz="1500" u="none" cap="none" strike="noStrike">
                <a:solidFill>
                  <a:srgbClr val="000000"/>
                </a:solidFill>
                <a:latin typeface="Noto Sans KR"/>
                <a:ea typeface="Noto Sans KR"/>
                <a:cs typeface="Noto Sans KR"/>
                <a:sym typeface="Noto Sans KR"/>
              </a:endParaRPr>
            </a:p>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Noto Sans KR"/>
                  <a:ea typeface="Noto Sans KR"/>
                  <a:cs typeface="Noto Sans KR"/>
                  <a:sym typeface="Noto Sans KR"/>
                </a:rPr>
                <a:t>부분체크 가능</a:t>
              </a:r>
              <a:endParaRPr b="0" i="0" sz="1500" u="none" cap="none" strike="noStrike">
                <a:solidFill>
                  <a:srgbClr val="000000"/>
                </a:solidFill>
                <a:latin typeface="Noto Sans KR"/>
                <a:ea typeface="Noto Sans KR"/>
                <a:cs typeface="Noto Sans KR"/>
                <a:sym typeface="Noto Sans KR"/>
              </a:endParaRPr>
            </a:p>
          </p:txBody>
        </p:sp>
      </p:grpSp>
      <p:sp>
        <p:nvSpPr>
          <p:cNvPr id="431" name="Google Shape;431;g2cb1e2fb19c_3_3"/>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회원 관리</a:t>
            </a:r>
            <a:r>
              <a:rPr b="1" i="0" lang="en-US" sz="7200" u="none" cap="none" strike="noStrike">
                <a:solidFill>
                  <a:srgbClr val="FA643F"/>
                </a:solidFill>
                <a:latin typeface="Noto Sans KR"/>
                <a:ea typeface="Noto Sans KR"/>
                <a:cs typeface="Noto Sans KR"/>
                <a:sym typeface="Noto Sans KR"/>
              </a:rPr>
              <a:t> </a:t>
            </a:r>
            <a:endParaRPr b="1" i="0" sz="7200" u="none" cap="none" strike="noStrike">
              <a:solidFill>
                <a:srgbClr val="000000"/>
              </a:solidFill>
              <a:latin typeface="Noto Sans KR"/>
              <a:ea typeface="Noto Sans KR"/>
              <a:cs typeface="Noto Sans KR"/>
              <a:sym typeface="Noto Sans KR"/>
            </a:endParaRPr>
          </a:p>
        </p:txBody>
      </p:sp>
      <p:pic>
        <p:nvPicPr>
          <p:cNvPr id="432" name="Google Shape;432;g2cb1e2fb19c_3_3"/>
          <p:cNvPicPr preferRelativeResize="0"/>
          <p:nvPr/>
        </p:nvPicPr>
        <p:blipFill rotWithShape="1">
          <a:blip r:embed="rId3">
            <a:alphaModFix/>
          </a:blip>
          <a:srcRect b="0" l="0" r="0" t="0"/>
          <a:stretch/>
        </p:blipFill>
        <p:spPr>
          <a:xfrm>
            <a:off x="2582100" y="3085950"/>
            <a:ext cx="9387514" cy="2494200"/>
          </a:xfrm>
          <a:prstGeom prst="rect">
            <a:avLst/>
          </a:prstGeom>
          <a:noFill/>
          <a:ln cap="flat" cmpd="sng" w="9525">
            <a:solidFill>
              <a:srgbClr val="CCCCCC"/>
            </a:solidFill>
            <a:prstDash val="solid"/>
            <a:round/>
            <a:headEnd len="sm" w="sm" type="none"/>
            <a:tailEnd len="sm" w="sm" type="none"/>
          </a:ln>
        </p:spPr>
      </p:pic>
      <p:pic>
        <p:nvPicPr>
          <p:cNvPr id="433" name="Google Shape;433;g2cb1e2fb19c_3_3"/>
          <p:cNvPicPr preferRelativeResize="0"/>
          <p:nvPr/>
        </p:nvPicPr>
        <p:blipFill rotWithShape="1">
          <a:blip r:embed="rId4">
            <a:alphaModFix/>
          </a:blip>
          <a:srcRect b="0" l="0" r="0" t="0"/>
          <a:stretch/>
        </p:blipFill>
        <p:spPr>
          <a:xfrm>
            <a:off x="8374350" y="5931536"/>
            <a:ext cx="2927882" cy="2374938"/>
          </a:xfrm>
          <a:prstGeom prst="rect">
            <a:avLst/>
          </a:prstGeom>
          <a:noFill/>
          <a:ln cap="flat" cmpd="sng" w="9525">
            <a:solidFill>
              <a:srgbClr val="CCCCCC"/>
            </a:solidFill>
            <a:prstDash val="solid"/>
            <a:round/>
            <a:headEnd len="sm" w="sm" type="none"/>
            <a:tailEnd len="sm" w="sm" type="none"/>
          </a:ln>
        </p:spPr>
      </p:pic>
      <p:pic>
        <p:nvPicPr>
          <p:cNvPr id="434" name="Google Shape;434;g2cb1e2fb19c_3_3"/>
          <p:cNvPicPr preferRelativeResize="0"/>
          <p:nvPr/>
        </p:nvPicPr>
        <p:blipFill rotWithShape="1">
          <a:blip r:embed="rId5">
            <a:alphaModFix/>
          </a:blip>
          <a:srcRect b="0" l="0" r="0" t="0"/>
          <a:stretch/>
        </p:blipFill>
        <p:spPr>
          <a:xfrm>
            <a:off x="4943650" y="5931513"/>
            <a:ext cx="2730921" cy="22335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38" name="Shape 438"/>
        <p:cNvGrpSpPr/>
        <p:nvPr/>
      </p:nvGrpSpPr>
      <p:grpSpPr>
        <a:xfrm>
          <a:off x="0" y="0"/>
          <a:ext cx="0" cy="0"/>
          <a:chOff x="0" y="0"/>
          <a:chExt cx="0" cy="0"/>
        </a:xfrm>
      </p:grpSpPr>
      <p:sp>
        <p:nvSpPr>
          <p:cNvPr id="439" name="Google Shape;439;g2cb1e2fb19c_3_29"/>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40" name="Google Shape;440;g2cb1e2fb19c_3_29"/>
          <p:cNvSpPr/>
          <p:nvPr/>
        </p:nvSpPr>
        <p:spPr>
          <a:xfrm>
            <a:off x="3622725" y="3559875"/>
            <a:ext cx="13636500" cy="5797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41" name="Google Shape;441;g2cb1e2fb19c_3_29"/>
          <p:cNvGrpSpPr/>
          <p:nvPr/>
        </p:nvGrpSpPr>
        <p:grpSpPr>
          <a:xfrm>
            <a:off x="11369950" y="4418662"/>
            <a:ext cx="2525459" cy="1381445"/>
            <a:chOff x="-67674" y="-47636"/>
            <a:chExt cx="1171200" cy="591600"/>
          </a:xfrm>
        </p:grpSpPr>
        <p:sp>
          <p:nvSpPr>
            <p:cNvPr id="442" name="Google Shape;442;g2cb1e2fb19c_3_29"/>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g2cb1e2fb19c_3_29"/>
            <p:cNvSpPr txBox="1"/>
            <p:nvPr/>
          </p:nvSpPr>
          <p:spPr>
            <a:xfrm>
              <a:off x="-67674" y="-4763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장르 조회는 상위장르와 하위장르 따로 조회</a:t>
              </a:r>
              <a:endParaRPr b="0" i="0" sz="1400" u="none" cap="none" strike="noStrike">
                <a:solidFill>
                  <a:srgbClr val="000000"/>
                </a:solidFill>
                <a:latin typeface="Noto Sans KR"/>
                <a:ea typeface="Noto Sans KR"/>
                <a:cs typeface="Noto Sans KR"/>
                <a:sym typeface="Noto Sans KR"/>
              </a:endParaRPr>
            </a:p>
          </p:txBody>
        </p:sp>
      </p:grpSp>
      <p:grpSp>
        <p:nvGrpSpPr>
          <p:cNvPr id="444" name="Google Shape;444;g2cb1e2fb19c_3_29"/>
          <p:cNvGrpSpPr/>
          <p:nvPr/>
        </p:nvGrpSpPr>
        <p:grpSpPr>
          <a:xfrm>
            <a:off x="13531097" y="6527436"/>
            <a:ext cx="2403450" cy="2212604"/>
            <a:chOff x="0" y="0"/>
            <a:chExt cx="812800" cy="812800"/>
          </a:xfrm>
        </p:grpSpPr>
        <p:sp>
          <p:nvSpPr>
            <p:cNvPr id="445" name="Google Shape;445;g2cb1e2fb19c_3_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g2cb1e2fb19c_3_29"/>
            <p:cNvSpPr txBox="1"/>
            <p:nvPr/>
          </p:nvSpPr>
          <p:spPr>
            <a:xfrm>
              <a:off x="76252" y="209537"/>
              <a:ext cx="660300" cy="365400"/>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상위장르는 삭제가 안되므로 더블클릭해서 수정할수있는 기능</a:t>
              </a:r>
              <a:r>
                <a:rPr lang="en-US" sz="1500">
                  <a:latin typeface="Calibri"/>
                  <a:ea typeface="Calibri"/>
                  <a:cs typeface="Calibri"/>
                  <a:sym typeface="Calibri"/>
                </a:rPr>
                <a:t> 구현</a:t>
              </a:r>
              <a:endParaRPr b="0" i="0" sz="1500" u="none" cap="none" strike="noStrike">
                <a:solidFill>
                  <a:srgbClr val="000000"/>
                </a:solidFill>
                <a:latin typeface="Calibri"/>
                <a:ea typeface="Calibri"/>
                <a:cs typeface="Calibri"/>
                <a:sym typeface="Calibri"/>
              </a:endParaRPr>
            </a:p>
          </p:txBody>
        </p:sp>
      </p:grpSp>
      <p:grpSp>
        <p:nvGrpSpPr>
          <p:cNvPr id="447" name="Google Shape;447;g2cb1e2fb19c_3_29"/>
          <p:cNvGrpSpPr/>
          <p:nvPr/>
        </p:nvGrpSpPr>
        <p:grpSpPr>
          <a:xfrm>
            <a:off x="1293325" y="3680352"/>
            <a:ext cx="2233574" cy="2364448"/>
            <a:chOff x="0" y="-47625"/>
            <a:chExt cx="812800" cy="860425"/>
          </a:xfrm>
        </p:grpSpPr>
        <p:sp>
          <p:nvSpPr>
            <p:cNvPr id="448" name="Google Shape;448;g2cb1e2fb19c_3_29"/>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g2cb1e2fb19c_3_29"/>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여기는 페이징처리를 안하는대신 스크롤처리</a:t>
              </a:r>
              <a:endParaRPr b="0" i="0" sz="1400" u="none" cap="none" strike="noStrike">
                <a:solidFill>
                  <a:srgbClr val="000000"/>
                </a:solidFill>
                <a:latin typeface="Noto Sans KR"/>
                <a:ea typeface="Noto Sans KR"/>
                <a:cs typeface="Noto Sans KR"/>
                <a:sym typeface="Noto Sans KR"/>
              </a:endParaRPr>
            </a:p>
          </p:txBody>
        </p:sp>
      </p:grpSp>
      <p:sp>
        <p:nvSpPr>
          <p:cNvPr id="450" name="Google Shape;450;g2cb1e2fb19c_3_29"/>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장르 관리</a:t>
            </a:r>
            <a:r>
              <a:rPr b="1" i="0" lang="en-US" sz="7200" u="none" cap="none" strike="noStrike">
                <a:solidFill>
                  <a:srgbClr val="FA643F"/>
                </a:solidFill>
                <a:latin typeface="Noto Sans KR"/>
                <a:ea typeface="Noto Sans KR"/>
                <a:cs typeface="Noto Sans KR"/>
                <a:sym typeface="Noto Sans KR"/>
              </a:rPr>
              <a:t> </a:t>
            </a:r>
            <a:endParaRPr b="1" i="0" sz="7200" u="none" cap="none" strike="noStrike">
              <a:solidFill>
                <a:srgbClr val="000000"/>
              </a:solidFill>
              <a:latin typeface="Noto Sans KR"/>
              <a:ea typeface="Noto Sans KR"/>
              <a:cs typeface="Noto Sans KR"/>
              <a:sym typeface="Noto Sans KR"/>
            </a:endParaRPr>
          </a:p>
        </p:txBody>
      </p:sp>
      <p:pic>
        <p:nvPicPr>
          <p:cNvPr id="451" name="Google Shape;451;g2cb1e2fb19c_3_29"/>
          <p:cNvPicPr preferRelativeResize="0"/>
          <p:nvPr/>
        </p:nvPicPr>
        <p:blipFill rotWithShape="1">
          <a:blip r:embed="rId3">
            <a:alphaModFix/>
          </a:blip>
          <a:srcRect b="0" l="0" r="0" t="0"/>
          <a:stretch/>
        </p:blipFill>
        <p:spPr>
          <a:xfrm>
            <a:off x="3915275" y="3913125"/>
            <a:ext cx="7435401" cy="3885325"/>
          </a:xfrm>
          <a:prstGeom prst="rect">
            <a:avLst/>
          </a:prstGeom>
          <a:noFill/>
          <a:ln cap="flat" cmpd="sng" w="9525">
            <a:solidFill>
              <a:srgbClr val="CCCCCC"/>
            </a:solidFill>
            <a:prstDash val="solid"/>
            <a:round/>
            <a:headEnd len="sm" w="sm" type="none"/>
            <a:tailEnd len="sm" w="sm" type="none"/>
          </a:ln>
        </p:spPr>
      </p:pic>
      <p:pic>
        <p:nvPicPr>
          <p:cNvPr id="452" name="Google Shape;452;g2cb1e2fb19c_3_29"/>
          <p:cNvPicPr preferRelativeResize="0"/>
          <p:nvPr/>
        </p:nvPicPr>
        <p:blipFill rotWithShape="1">
          <a:blip r:embed="rId4">
            <a:alphaModFix/>
          </a:blip>
          <a:srcRect b="0" l="0" r="0" t="0"/>
          <a:stretch/>
        </p:blipFill>
        <p:spPr>
          <a:xfrm>
            <a:off x="10094200" y="6203047"/>
            <a:ext cx="3106423" cy="3021100"/>
          </a:xfrm>
          <a:prstGeom prst="rect">
            <a:avLst/>
          </a:prstGeom>
          <a:noFill/>
          <a:ln cap="flat" cmpd="sng" w="9525">
            <a:solidFill>
              <a:srgbClr val="CCCCCC"/>
            </a:solidFill>
            <a:prstDash val="solid"/>
            <a:round/>
            <a:headEnd len="sm" w="sm" type="none"/>
            <a:tailEnd len="sm" w="sm" type="none"/>
          </a:ln>
        </p:spPr>
      </p:pic>
      <p:grpSp>
        <p:nvGrpSpPr>
          <p:cNvPr id="453" name="Google Shape;453;g2cb1e2fb19c_3_29"/>
          <p:cNvGrpSpPr/>
          <p:nvPr/>
        </p:nvGrpSpPr>
        <p:grpSpPr>
          <a:xfrm>
            <a:off x="1028750" y="2054503"/>
            <a:ext cx="13636845" cy="1177498"/>
            <a:chOff x="0" y="-47625"/>
            <a:chExt cx="10287300" cy="888946"/>
          </a:xfrm>
        </p:grpSpPr>
        <p:sp>
          <p:nvSpPr>
            <p:cNvPr id="454" name="Google Shape;454;g2cb1e2fb19c_3_29"/>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g2cb1e2fb19c_3_29"/>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장르관리는 상위장르 하위장르로 나눠지며 데이터베이스에선 재귀참조 형식으로 구현했습니다.</a:t>
              </a:r>
              <a:endParaRPr sz="1800">
                <a:latin typeface="Noto Sans KR"/>
                <a:ea typeface="Noto Sans KR"/>
                <a:cs typeface="Noto Sans KR"/>
                <a:sym typeface="Noto Sans KR"/>
              </a:endParaRPr>
            </a:p>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하여 장르관리에선 쿼리문의 조건을 넣어 하위 상의 각각의 조회,수정,삭제를 처리했습니다</a:t>
              </a:r>
              <a:endParaRPr sz="1800">
                <a:latin typeface="Noto Sans KR"/>
                <a:ea typeface="Noto Sans KR"/>
                <a:cs typeface="Noto Sans KR"/>
                <a:sym typeface="Noto Sans K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59" name="Shape 459"/>
        <p:cNvGrpSpPr/>
        <p:nvPr/>
      </p:nvGrpSpPr>
      <p:grpSpPr>
        <a:xfrm>
          <a:off x="0" y="0"/>
          <a:ext cx="0" cy="0"/>
          <a:chOff x="0" y="0"/>
          <a:chExt cx="0" cy="0"/>
        </a:xfrm>
      </p:grpSpPr>
      <p:sp>
        <p:nvSpPr>
          <p:cNvPr id="460" name="Google Shape;460;g2cb1e2fb19c_3_55"/>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1" name="Google Shape;461;g2cb1e2fb19c_3_55"/>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장르 관리</a:t>
            </a:r>
            <a:endParaRPr b="1" i="0" sz="7200" u="none" cap="none" strike="noStrike">
              <a:solidFill>
                <a:srgbClr val="000000"/>
              </a:solidFill>
              <a:latin typeface="Noto Sans KR"/>
              <a:ea typeface="Noto Sans KR"/>
              <a:cs typeface="Noto Sans KR"/>
              <a:sym typeface="Noto Sans KR"/>
            </a:endParaRPr>
          </a:p>
        </p:txBody>
      </p:sp>
      <p:pic>
        <p:nvPicPr>
          <p:cNvPr id="462" name="Google Shape;462;g2cb1e2fb19c_3_55"/>
          <p:cNvPicPr preferRelativeResize="0"/>
          <p:nvPr/>
        </p:nvPicPr>
        <p:blipFill rotWithShape="1">
          <a:blip r:embed="rId3">
            <a:alphaModFix/>
          </a:blip>
          <a:srcRect b="0" l="0" r="0" t="0"/>
          <a:stretch/>
        </p:blipFill>
        <p:spPr>
          <a:xfrm>
            <a:off x="1736227" y="2995749"/>
            <a:ext cx="7110175" cy="4424497"/>
          </a:xfrm>
          <a:prstGeom prst="rect">
            <a:avLst/>
          </a:prstGeom>
          <a:noFill/>
          <a:ln cap="flat" cmpd="sng" w="9525">
            <a:solidFill>
              <a:srgbClr val="CCCCCC"/>
            </a:solidFill>
            <a:prstDash val="solid"/>
            <a:round/>
            <a:headEnd len="sm" w="sm" type="none"/>
            <a:tailEnd len="sm" w="sm" type="none"/>
          </a:ln>
        </p:spPr>
      </p:pic>
      <p:pic>
        <p:nvPicPr>
          <p:cNvPr id="463" name="Google Shape;463;g2cb1e2fb19c_3_55"/>
          <p:cNvPicPr preferRelativeResize="0"/>
          <p:nvPr/>
        </p:nvPicPr>
        <p:blipFill rotWithShape="1">
          <a:blip r:embed="rId4">
            <a:alphaModFix/>
          </a:blip>
          <a:srcRect b="0" l="0" r="0" t="0"/>
          <a:stretch/>
        </p:blipFill>
        <p:spPr>
          <a:xfrm>
            <a:off x="9284760" y="2995741"/>
            <a:ext cx="5952969" cy="4059807"/>
          </a:xfrm>
          <a:prstGeom prst="rect">
            <a:avLst/>
          </a:prstGeom>
          <a:noFill/>
          <a:ln cap="flat" cmpd="sng" w="9525">
            <a:solidFill>
              <a:srgbClr val="CCCCCC"/>
            </a:solidFill>
            <a:prstDash val="solid"/>
            <a:round/>
            <a:headEnd len="sm" w="sm" type="none"/>
            <a:tailEnd len="sm" w="sm" type="none"/>
          </a:ln>
        </p:spPr>
      </p:pic>
      <p:grpSp>
        <p:nvGrpSpPr>
          <p:cNvPr id="464" name="Google Shape;464;g2cb1e2fb19c_3_55"/>
          <p:cNvGrpSpPr/>
          <p:nvPr/>
        </p:nvGrpSpPr>
        <p:grpSpPr>
          <a:xfrm>
            <a:off x="14574110" y="7420262"/>
            <a:ext cx="2243165" cy="2102632"/>
            <a:chOff x="0" y="0"/>
            <a:chExt cx="812800" cy="812800"/>
          </a:xfrm>
        </p:grpSpPr>
        <p:sp>
          <p:nvSpPr>
            <p:cNvPr id="465" name="Google Shape;465;g2cb1e2fb19c_3_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g2cb1e2fb19c_3_55"/>
            <p:cNvSpPr txBox="1"/>
            <p:nvPr/>
          </p:nvSpPr>
          <p:spPr>
            <a:xfrm>
              <a:off x="76197" y="124659"/>
              <a:ext cx="660300" cy="612000"/>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Noto Sans KR"/>
                  <a:ea typeface="Noto Sans KR"/>
                  <a:cs typeface="Noto Sans KR"/>
                  <a:sym typeface="Noto Sans KR"/>
                </a:rPr>
                <a:t>같은 이름의 장르를 추가할시 중복체크를 하여 알럿</a:t>
              </a:r>
              <a:r>
                <a:rPr lang="en-US" sz="1500">
                  <a:latin typeface="Noto Sans KR"/>
                  <a:ea typeface="Noto Sans KR"/>
                  <a:cs typeface="Noto Sans KR"/>
                  <a:sym typeface="Noto Sans KR"/>
                </a:rPr>
                <a:t>창 생성</a:t>
              </a:r>
              <a:endParaRPr b="0" i="0" sz="1500" u="none" cap="none" strike="noStrike">
                <a:solidFill>
                  <a:srgbClr val="000000"/>
                </a:solidFill>
                <a:latin typeface="Noto Sans KR"/>
                <a:ea typeface="Noto Sans KR"/>
                <a:cs typeface="Noto Sans KR"/>
                <a:sym typeface="Noto Sans KR"/>
              </a:endParaRPr>
            </a:p>
          </p:txBody>
        </p:sp>
      </p:grpSp>
      <p:grpSp>
        <p:nvGrpSpPr>
          <p:cNvPr id="467" name="Google Shape;467;g2cb1e2fb19c_3_55"/>
          <p:cNvGrpSpPr/>
          <p:nvPr/>
        </p:nvGrpSpPr>
        <p:grpSpPr>
          <a:xfrm>
            <a:off x="6201725" y="7055553"/>
            <a:ext cx="2525459" cy="1108185"/>
            <a:chOff x="-67674" y="-47636"/>
            <a:chExt cx="1171200" cy="591600"/>
          </a:xfrm>
        </p:grpSpPr>
        <p:sp>
          <p:nvSpPr>
            <p:cNvPr id="468" name="Google Shape;468;g2cb1e2fb19c_3_55"/>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g2cb1e2fb19c_3_55"/>
            <p:cNvSpPr txBox="1"/>
            <p:nvPr/>
          </p:nvSpPr>
          <p:spPr>
            <a:xfrm>
              <a:off x="-67674" y="-4763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상위장르나 하위장르를 추가시 알럿창</a:t>
              </a:r>
              <a:r>
                <a:rPr lang="en-US" sz="1500">
                  <a:solidFill>
                    <a:srgbClr val="FFFFFF"/>
                  </a:solidFill>
                  <a:latin typeface="Noto Sans KR"/>
                  <a:ea typeface="Noto Sans KR"/>
                  <a:cs typeface="Noto Sans KR"/>
                  <a:sym typeface="Noto Sans KR"/>
                </a:rPr>
                <a:t> 생성</a:t>
              </a:r>
              <a:endParaRPr b="0" i="0" sz="1400" u="none" cap="none" strike="noStrike">
                <a:solidFill>
                  <a:srgbClr val="000000"/>
                </a:solidFill>
                <a:latin typeface="Noto Sans KR"/>
                <a:ea typeface="Noto Sans KR"/>
                <a:cs typeface="Noto Sans KR"/>
                <a:sym typeface="Noto Sans K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73" name="Shape 473"/>
        <p:cNvGrpSpPr/>
        <p:nvPr/>
      </p:nvGrpSpPr>
      <p:grpSpPr>
        <a:xfrm>
          <a:off x="0" y="0"/>
          <a:ext cx="0" cy="0"/>
          <a:chOff x="0" y="0"/>
          <a:chExt cx="0" cy="0"/>
        </a:xfrm>
      </p:grpSpPr>
      <p:sp>
        <p:nvSpPr>
          <p:cNvPr id="474" name="Google Shape;474;g2cb1e2fb19c_3_80"/>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5" name="Google Shape;475;g2cb1e2fb19c_3_80"/>
          <p:cNvGrpSpPr/>
          <p:nvPr/>
        </p:nvGrpSpPr>
        <p:grpSpPr>
          <a:xfrm>
            <a:off x="10314525" y="2998724"/>
            <a:ext cx="2658223" cy="726840"/>
            <a:chOff x="-1" y="-47627"/>
            <a:chExt cx="1035900" cy="591600"/>
          </a:xfrm>
        </p:grpSpPr>
        <p:sp>
          <p:nvSpPr>
            <p:cNvPr id="476" name="Google Shape;476;g2cb1e2fb19c_3_80"/>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g2cb1e2fb19c_3_80"/>
            <p:cNvSpPr txBox="1"/>
            <p:nvPr/>
          </p:nvSpPr>
          <p:spPr>
            <a:xfrm>
              <a:off x="-1" y="-47627"/>
              <a:ext cx="10359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Noto Sans KR"/>
                  <a:ea typeface="Noto Sans KR"/>
                  <a:cs typeface="Noto Sans KR"/>
                  <a:sym typeface="Noto Sans KR"/>
                </a:rPr>
                <a:t>하위장르는 삭제가 가능</a:t>
              </a:r>
              <a:endParaRPr b="0" i="0" sz="1400" u="none" cap="none" strike="noStrike">
                <a:solidFill>
                  <a:srgbClr val="000000"/>
                </a:solidFill>
                <a:latin typeface="Noto Sans KR"/>
                <a:ea typeface="Noto Sans KR"/>
                <a:cs typeface="Noto Sans KR"/>
                <a:sym typeface="Noto Sans KR"/>
              </a:endParaRPr>
            </a:p>
          </p:txBody>
        </p:sp>
      </p:grpSp>
      <p:grpSp>
        <p:nvGrpSpPr>
          <p:cNvPr id="478" name="Google Shape;478;g2cb1e2fb19c_3_80"/>
          <p:cNvGrpSpPr/>
          <p:nvPr/>
        </p:nvGrpSpPr>
        <p:grpSpPr>
          <a:xfrm>
            <a:off x="14704437" y="7328012"/>
            <a:ext cx="2262848" cy="1966895"/>
            <a:chOff x="-61154" y="0"/>
            <a:chExt cx="935100" cy="812800"/>
          </a:xfrm>
        </p:grpSpPr>
        <p:sp>
          <p:nvSpPr>
            <p:cNvPr id="479" name="Google Shape;479;g2cb1e2fb19c_3_8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g2cb1e2fb19c_3_80"/>
            <p:cNvSpPr txBox="1"/>
            <p:nvPr/>
          </p:nvSpPr>
          <p:spPr>
            <a:xfrm>
              <a:off x="-61154" y="26194"/>
              <a:ext cx="935100" cy="760500"/>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Noto Sans KR"/>
                  <a:ea typeface="Noto Sans KR"/>
                  <a:cs typeface="Noto Sans KR"/>
                  <a:sym typeface="Noto Sans KR"/>
                </a:rPr>
                <a:t>삭제를 하려면 삭제 확인 알럿</a:t>
              </a:r>
              <a:r>
                <a:rPr lang="en-US" sz="1500">
                  <a:latin typeface="Noto Sans KR"/>
                  <a:ea typeface="Noto Sans KR"/>
                  <a:cs typeface="Noto Sans KR"/>
                  <a:sym typeface="Noto Sans KR"/>
                </a:rPr>
                <a:t>생성</a:t>
              </a:r>
              <a:endParaRPr b="0" i="0" sz="1500" u="none" cap="none" strike="noStrike">
                <a:solidFill>
                  <a:srgbClr val="000000"/>
                </a:solidFill>
                <a:latin typeface="Noto Sans KR"/>
                <a:ea typeface="Noto Sans KR"/>
                <a:cs typeface="Noto Sans KR"/>
                <a:sym typeface="Noto Sans KR"/>
              </a:endParaRPr>
            </a:p>
            <a:p>
              <a:pPr indent="0" lvl="0" marL="0" marR="0" rtl="0" algn="ctr">
                <a:lnSpc>
                  <a:spcPct val="140000"/>
                </a:lnSpc>
                <a:spcBef>
                  <a:spcPts val="0"/>
                </a:spcBef>
                <a:spcAft>
                  <a:spcPts val="0"/>
                </a:spcAft>
                <a:buClr>
                  <a:srgbClr val="000000"/>
                </a:buClr>
                <a:buSzPts val="1500"/>
                <a:buFont typeface="Calibri"/>
                <a:buNone/>
              </a:pPr>
              <a:r>
                <a:rPr b="0" i="0" lang="en-US" sz="1500" u="none" cap="none" strike="noStrike">
                  <a:solidFill>
                    <a:srgbClr val="000000"/>
                  </a:solidFill>
                  <a:latin typeface="Noto Sans KR"/>
                  <a:ea typeface="Noto Sans KR"/>
                  <a:cs typeface="Noto Sans KR"/>
                  <a:sym typeface="Noto Sans KR"/>
                </a:rPr>
                <a:t>삭제 성공</a:t>
              </a:r>
              <a:r>
                <a:rPr lang="en-US" sz="1500">
                  <a:latin typeface="Noto Sans KR"/>
                  <a:ea typeface="Noto Sans KR"/>
                  <a:cs typeface="Noto Sans KR"/>
                  <a:sym typeface="Noto Sans KR"/>
                </a:rPr>
                <a:t>시엔 </a:t>
              </a:r>
              <a:r>
                <a:rPr b="0" i="0" lang="en-US" sz="1500" u="none" cap="none" strike="noStrike">
                  <a:solidFill>
                    <a:srgbClr val="000000"/>
                  </a:solidFill>
                  <a:latin typeface="Noto Sans KR"/>
                  <a:ea typeface="Noto Sans KR"/>
                  <a:cs typeface="Noto Sans KR"/>
                  <a:sym typeface="Noto Sans KR"/>
                </a:rPr>
                <a:t>알럿</a:t>
              </a:r>
              <a:r>
                <a:rPr lang="en-US" sz="1500">
                  <a:latin typeface="Noto Sans KR"/>
                  <a:ea typeface="Noto Sans KR"/>
                  <a:cs typeface="Noto Sans KR"/>
                  <a:sym typeface="Noto Sans KR"/>
                </a:rPr>
                <a:t>생성</a:t>
              </a:r>
              <a:endParaRPr b="0" i="0" sz="1500" u="none" cap="none" strike="noStrike">
                <a:solidFill>
                  <a:srgbClr val="000000"/>
                </a:solidFill>
                <a:latin typeface="Noto Sans KR"/>
                <a:ea typeface="Noto Sans KR"/>
                <a:cs typeface="Noto Sans KR"/>
                <a:sym typeface="Noto Sans KR"/>
              </a:endParaRPr>
            </a:p>
          </p:txBody>
        </p:sp>
      </p:grpSp>
      <p:sp>
        <p:nvSpPr>
          <p:cNvPr id="481" name="Google Shape;481;g2cb1e2fb19c_3_80"/>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장르 관리</a:t>
            </a:r>
            <a:endParaRPr b="1" i="0" sz="7200" u="none" cap="none" strike="noStrike">
              <a:solidFill>
                <a:srgbClr val="000000"/>
              </a:solidFill>
              <a:latin typeface="Noto Sans KR"/>
              <a:ea typeface="Noto Sans KR"/>
              <a:cs typeface="Noto Sans KR"/>
              <a:sym typeface="Noto Sans KR"/>
            </a:endParaRPr>
          </a:p>
        </p:txBody>
      </p:sp>
      <p:pic>
        <p:nvPicPr>
          <p:cNvPr id="482" name="Google Shape;482;g2cb1e2fb19c_3_80"/>
          <p:cNvPicPr preferRelativeResize="0"/>
          <p:nvPr/>
        </p:nvPicPr>
        <p:blipFill rotWithShape="1">
          <a:blip r:embed="rId3">
            <a:alphaModFix/>
          </a:blip>
          <a:srcRect b="0" l="0" r="0" t="0"/>
          <a:stretch/>
        </p:blipFill>
        <p:spPr>
          <a:xfrm>
            <a:off x="2023550" y="2998725"/>
            <a:ext cx="7859414" cy="6052251"/>
          </a:xfrm>
          <a:prstGeom prst="rect">
            <a:avLst/>
          </a:prstGeom>
          <a:noFill/>
          <a:ln cap="flat" cmpd="sng" w="9525">
            <a:solidFill>
              <a:srgbClr val="CCCCCC"/>
            </a:solidFill>
            <a:prstDash val="solid"/>
            <a:round/>
            <a:headEnd len="sm" w="sm" type="none"/>
            <a:tailEnd len="sm" w="sm" type="none"/>
          </a:ln>
        </p:spPr>
      </p:pic>
      <p:pic>
        <p:nvPicPr>
          <p:cNvPr id="483" name="Google Shape;483;g2cb1e2fb19c_3_80"/>
          <p:cNvPicPr preferRelativeResize="0"/>
          <p:nvPr/>
        </p:nvPicPr>
        <p:blipFill>
          <a:blip r:embed="rId4">
            <a:alphaModFix/>
          </a:blip>
          <a:stretch>
            <a:fillRect/>
          </a:stretch>
        </p:blipFill>
        <p:spPr>
          <a:xfrm>
            <a:off x="10248284" y="4101997"/>
            <a:ext cx="4456142" cy="3845712"/>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487" name="Shape 487"/>
        <p:cNvGrpSpPr/>
        <p:nvPr/>
      </p:nvGrpSpPr>
      <p:grpSpPr>
        <a:xfrm>
          <a:off x="0" y="0"/>
          <a:ext cx="0" cy="0"/>
          <a:chOff x="0" y="0"/>
          <a:chExt cx="0" cy="0"/>
        </a:xfrm>
      </p:grpSpPr>
      <p:sp>
        <p:nvSpPr>
          <p:cNvPr id="488" name="Google Shape;488;g2cb1e2fb19c_3_105"/>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489" name="Google Shape;489;g2cb1e2fb19c_3_105"/>
          <p:cNvGrpSpPr/>
          <p:nvPr/>
        </p:nvGrpSpPr>
        <p:grpSpPr>
          <a:xfrm>
            <a:off x="10688275" y="4094495"/>
            <a:ext cx="2989956" cy="1791069"/>
            <a:chOff x="-67674" y="-47626"/>
            <a:chExt cx="1171200" cy="591600"/>
          </a:xfrm>
        </p:grpSpPr>
        <p:sp>
          <p:nvSpPr>
            <p:cNvPr id="490" name="Google Shape;490;g2cb1e2fb19c_3_105"/>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491" name="Google Shape;491;g2cb1e2fb19c_3_105"/>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댓글 신고가 들어온 건을 조회합니다. 번호 아이디 닉네임 신고일자 댓글내용 정지여부등</a:t>
              </a:r>
              <a:r>
                <a:rPr lang="en-US" sz="1500">
                  <a:solidFill>
                    <a:srgbClr val="FFFFFF"/>
                  </a:solidFill>
                  <a:latin typeface="Noto Sans KR"/>
                  <a:ea typeface="Noto Sans KR"/>
                  <a:cs typeface="Noto Sans KR"/>
                  <a:sym typeface="Noto Sans KR"/>
                </a:rPr>
                <a:t>을 조회</a:t>
              </a:r>
              <a:endParaRPr i="0" sz="1500" u="none" cap="none" strike="noStrike">
                <a:solidFill>
                  <a:srgbClr val="FFFFFF"/>
                </a:solidFill>
                <a:latin typeface="Noto Sans KR"/>
                <a:ea typeface="Noto Sans KR"/>
                <a:cs typeface="Noto Sans KR"/>
                <a:sym typeface="Noto Sans KR"/>
              </a:endParaRPr>
            </a:p>
          </p:txBody>
        </p:sp>
      </p:grpSp>
      <p:grpSp>
        <p:nvGrpSpPr>
          <p:cNvPr id="492" name="Google Shape;492;g2cb1e2fb19c_3_105"/>
          <p:cNvGrpSpPr/>
          <p:nvPr/>
        </p:nvGrpSpPr>
        <p:grpSpPr>
          <a:xfrm>
            <a:off x="14900350" y="7135698"/>
            <a:ext cx="2559263" cy="2364435"/>
            <a:chOff x="0" y="0"/>
            <a:chExt cx="812800" cy="812800"/>
          </a:xfrm>
        </p:grpSpPr>
        <p:sp>
          <p:nvSpPr>
            <p:cNvPr id="493" name="Google Shape;493;g2cb1e2fb19c_3_10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494" name="Google Shape;494;g2cb1e2fb19c_3_105"/>
            <p:cNvSpPr txBox="1"/>
            <p:nvPr/>
          </p:nvSpPr>
          <p:spPr>
            <a:xfrm>
              <a:off x="76250" y="52398"/>
              <a:ext cx="6603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lang="en-US" sz="1500">
                  <a:latin typeface="Noto Sans KR"/>
                  <a:ea typeface="Noto Sans KR"/>
                  <a:cs typeface="Noto Sans KR"/>
                  <a:sym typeface="Noto Sans KR"/>
                </a:rPr>
                <a:t>같은 닉네임의 </a:t>
              </a:r>
              <a:r>
                <a:rPr i="0" lang="en-US" sz="1500" u="none" cap="none" strike="noStrike">
                  <a:solidFill>
                    <a:srgbClr val="000000"/>
                  </a:solidFill>
                  <a:latin typeface="Noto Sans KR"/>
                  <a:ea typeface="Noto Sans KR"/>
                  <a:cs typeface="Noto Sans KR"/>
                  <a:sym typeface="Noto Sans KR"/>
                </a:rPr>
                <a:t>신고가 여러건 들어오면 </a:t>
              </a:r>
              <a:r>
                <a:rPr lang="en-US" sz="1500">
                  <a:latin typeface="Noto Sans KR"/>
                  <a:ea typeface="Noto Sans KR"/>
                  <a:cs typeface="Noto Sans KR"/>
                  <a:sym typeface="Noto Sans KR"/>
                </a:rPr>
                <a:t>정렬이 필요할것같아 </a:t>
              </a:r>
              <a:r>
                <a:rPr i="0" lang="en-US" sz="1500" u="none" cap="none" strike="noStrike">
                  <a:solidFill>
                    <a:srgbClr val="000000"/>
                  </a:solidFill>
                  <a:latin typeface="Noto Sans KR"/>
                  <a:ea typeface="Noto Sans KR"/>
                  <a:cs typeface="Noto Sans KR"/>
                  <a:sym typeface="Noto Sans KR"/>
                </a:rPr>
                <a:t>닉네임 정렬 기준</a:t>
              </a:r>
              <a:r>
                <a:rPr lang="en-US" sz="1500">
                  <a:latin typeface="Noto Sans KR"/>
                  <a:ea typeface="Noto Sans KR"/>
                  <a:cs typeface="Noto Sans KR"/>
                  <a:sym typeface="Noto Sans KR"/>
                </a:rPr>
                <a:t> 기능 구현</a:t>
              </a:r>
              <a:endParaRPr i="0" sz="1500" u="none" cap="none" strike="noStrike">
                <a:solidFill>
                  <a:srgbClr val="000000"/>
                </a:solidFill>
                <a:latin typeface="Noto Sans KR"/>
                <a:ea typeface="Noto Sans KR"/>
                <a:cs typeface="Noto Sans KR"/>
                <a:sym typeface="Noto Sans KR"/>
              </a:endParaRPr>
            </a:p>
          </p:txBody>
        </p:sp>
      </p:grpSp>
      <p:grpSp>
        <p:nvGrpSpPr>
          <p:cNvPr id="495" name="Google Shape;495;g2cb1e2fb19c_3_105"/>
          <p:cNvGrpSpPr/>
          <p:nvPr/>
        </p:nvGrpSpPr>
        <p:grpSpPr>
          <a:xfrm>
            <a:off x="1367027" y="3429002"/>
            <a:ext cx="2346635" cy="2364447"/>
            <a:chOff x="123095" y="-47625"/>
            <a:chExt cx="853943" cy="860425"/>
          </a:xfrm>
        </p:grpSpPr>
        <p:sp>
          <p:nvSpPr>
            <p:cNvPr id="496" name="Google Shape;496;g2cb1e2fb19c_3_105"/>
            <p:cNvSpPr/>
            <p:nvPr/>
          </p:nvSpPr>
          <p:spPr>
            <a:xfrm>
              <a:off x="123095" y="0"/>
              <a:ext cx="688848"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497" name="Google Shape;497;g2cb1e2fb19c_3_105"/>
            <p:cNvSpPr txBox="1"/>
            <p:nvPr/>
          </p:nvSpPr>
          <p:spPr>
            <a:xfrm>
              <a:off x="164338" y="-47625"/>
              <a:ext cx="812700" cy="8604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Noto Sans KR"/>
                  <a:ea typeface="Noto Sans KR"/>
                  <a:cs typeface="Noto Sans KR"/>
                  <a:sym typeface="Noto Sans KR"/>
                </a:rPr>
                <a:t>신고횟수마다</a:t>
              </a:r>
              <a:endParaRPr sz="1500">
                <a:solidFill>
                  <a:schemeClr val="lt1"/>
                </a:solidFill>
                <a:latin typeface="Noto Sans KR"/>
                <a:ea typeface="Noto Sans KR"/>
                <a:cs typeface="Noto Sans KR"/>
                <a:sym typeface="Noto Sans KR"/>
              </a:endParaRPr>
            </a:p>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Noto Sans KR"/>
                  <a:ea typeface="Noto Sans KR"/>
                  <a:cs typeface="Noto Sans KR"/>
                  <a:sym typeface="Noto Sans KR"/>
                </a:rPr>
                <a:t>3번이면 24시간 5번이면 7일 10번이면 영구정지 트리거 생성</a:t>
              </a:r>
              <a:endParaRPr i="0" sz="1400" u="none" cap="none" strike="noStrike">
                <a:solidFill>
                  <a:srgbClr val="000000"/>
                </a:solidFill>
                <a:latin typeface="Noto Sans KR"/>
                <a:ea typeface="Noto Sans KR"/>
                <a:cs typeface="Noto Sans KR"/>
                <a:sym typeface="Noto Sans KR"/>
              </a:endParaRPr>
            </a:p>
          </p:txBody>
        </p:sp>
      </p:grpSp>
      <p:sp>
        <p:nvSpPr>
          <p:cNvPr id="498" name="Google Shape;498;g2cb1e2fb19c_3_105"/>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신고 관리</a:t>
            </a:r>
            <a:endParaRPr b="1" i="0" sz="7200" u="none" cap="none" strike="noStrike">
              <a:solidFill>
                <a:srgbClr val="000000"/>
              </a:solidFill>
              <a:latin typeface="Noto Sans KR"/>
              <a:ea typeface="Noto Sans KR"/>
              <a:cs typeface="Noto Sans KR"/>
              <a:sym typeface="Noto Sans KR"/>
            </a:endParaRPr>
          </a:p>
        </p:txBody>
      </p:sp>
      <p:pic>
        <p:nvPicPr>
          <p:cNvPr id="499" name="Google Shape;499;g2cb1e2fb19c_3_105"/>
          <p:cNvPicPr preferRelativeResize="0"/>
          <p:nvPr/>
        </p:nvPicPr>
        <p:blipFill rotWithShape="1">
          <a:blip r:embed="rId3">
            <a:alphaModFix/>
          </a:blip>
          <a:srcRect b="0" l="0" r="0" t="0"/>
          <a:stretch/>
        </p:blipFill>
        <p:spPr>
          <a:xfrm>
            <a:off x="3922551" y="3847189"/>
            <a:ext cx="6556824" cy="3689401"/>
          </a:xfrm>
          <a:prstGeom prst="rect">
            <a:avLst/>
          </a:prstGeom>
          <a:noFill/>
          <a:ln cap="flat" cmpd="sng" w="9525">
            <a:solidFill>
              <a:srgbClr val="CCCCCC"/>
            </a:solidFill>
            <a:prstDash val="solid"/>
            <a:round/>
            <a:headEnd len="sm" w="sm" type="none"/>
            <a:tailEnd len="sm" w="sm" type="none"/>
          </a:ln>
        </p:spPr>
      </p:pic>
      <p:pic>
        <p:nvPicPr>
          <p:cNvPr id="500" name="Google Shape;500;g2cb1e2fb19c_3_105"/>
          <p:cNvPicPr preferRelativeResize="0"/>
          <p:nvPr/>
        </p:nvPicPr>
        <p:blipFill rotWithShape="1">
          <a:blip r:embed="rId4">
            <a:alphaModFix/>
          </a:blip>
          <a:srcRect b="0" l="0" r="0" t="0"/>
          <a:stretch/>
        </p:blipFill>
        <p:spPr>
          <a:xfrm>
            <a:off x="9651113" y="5793450"/>
            <a:ext cx="5064301" cy="3434576"/>
          </a:xfrm>
          <a:prstGeom prst="rect">
            <a:avLst/>
          </a:prstGeom>
          <a:noFill/>
          <a:ln cap="flat" cmpd="sng" w="9525">
            <a:solidFill>
              <a:srgbClr val="CCCCCC"/>
            </a:solidFill>
            <a:prstDash val="solid"/>
            <a:round/>
            <a:headEnd len="sm" w="sm" type="none"/>
            <a:tailEnd len="sm" w="sm" type="none"/>
          </a:ln>
        </p:spPr>
      </p:pic>
      <p:grpSp>
        <p:nvGrpSpPr>
          <p:cNvPr id="501" name="Google Shape;501;g2cb1e2fb19c_3_105"/>
          <p:cNvGrpSpPr/>
          <p:nvPr/>
        </p:nvGrpSpPr>
        <p:grpSpPr>
          <a:xfrm>
            <a:off x="1028750" y="2054503"/>
            <a:ext cx="13636845" cy="1177498"/>
            <a:chOff x="0" y="-47625"/>
            <a:chExt cx="10287300" cy="888946"/>
          </a:xfrm>
        </p:grpSpPr>
        <p:sp>
          <p:nvSpPr>
            <p:cNvPr id="502" name="Google Shape;502;g2cb1e2fb19c_3_105"/>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03" name="Google Shape;503;g2cb1e2fb19c_3_105"/>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신고관리의 주요기능은 회원 자동정지를 하기위해 mysql의 트리거를 사용했다는 점과 자바스크립트를 이용한 정렬기능입니다.</a:t>
              </a:r>
              <a:endParaRPr sz="1800">
                <a:latin typeface="Noto Sans KR"/>
                <a:ea typeface="Noto Sans KR"/>
                <a:cs typeface="Noto Sans KR"/>
                <a:sym typeface="Noto Sans KR"/>
              </a:endParaRPr>
            </a:p>
          </p:txBody>
        </p:sp>
      </p:grpSp>
      <p:pic>
        <p:nvPicPr>
          <p:cNvPr id="504" name="Google Shape;504;g2cb1e2fb19c_3_105"/>
          <p:cNvPicPr preferRelativeResize="0"/>
          <p:nvPr/>
        </p:nvPicPr>
        <p:blipFill rotWithShape="1">
          <a:blip r:embed="rId5">
            <a:alphaModFix/>
          </a:blip>
          <a:srcRect b="0" l="0" r="0" t="79459"/>
          <a:stretch/>
        </p:blipFill>
        <p:spPr>
          <a:xfrm>
            <a:off x="4064100" y="7536596"/>
            <a:ext cx="5913049" cy="54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08" name="Shape 508"/>
        <p:cNvGrpSpPr/>
        <p:nvPr/>
      </p:nvGrpSpPr>
      <p:grpSpPr>
        <a:xfrm>
          <a:off x="0" y="0"/>
          <a:ext cx="0" cy="0"/>
          <a:chOff x="0" y="0"/>
          <a:chExt cx="0" cy="0"/>
        </a:xfrm>
      </p:grpSpPr>
      <p:sp>
        <p:nvSpPr>
          <p:cNvPr id="509" name="Google Shape;509;g2cb1e2fb19c_3_155"/>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10" name="Google Shape;510;g2cb1e2fb19c_3_155"/>
          <p:cNvGrpSpPr/>
          <p:nvPr/>
        </p:nvGrpSpPr>
        <p:grpSpPr>
          <a:xfrm>
            <a:off x="9459950" y="2967275"/>
            <a:ext cx="3725119" cy="1791069"/>
            <a:chOff x="-40533" y="-47626"/>
            <a:chExt cx="1171200" cy="591600"/>
          </a:xfrm>
        </p:grpSpPr>
        <p:sp>
          <p:nvSpPr>
            <p:cNvPr id="511" name="Google Shape;511;g2cb1e2fb19c_3_155"/>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12" name="Google Shape;512;g2cb1e2fb19c_3_155"/>
            <p:cNvSpPr txBox="1"/>
            <p:nvPr/>
          </p:nvSpPr>
          <p:spPr>
            <a:xfrm>
              <a:off x="-40533"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정지해제 기능입니다</a:t>
              </a:r>
              <a:endParaRPr i="0" sz="1500" u="none" cap="none" strike="noStrike">
                <a:solidFill>
                  <a:srgbClr val="FFFFFF"/>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해제하기 버튼을 누르면 선택한 회원의 닉네임이 뜨면서 알럿</a:t>
              </a:r>
              <a:r>
                <a:rPr lang="en-US" sz="1500">
                  <a:solidFill>
                    <a:srgbClr val="FFFFFF"/>
                  </a:solidFill>
                  <a:latin typeface="Noto Sans KR"/>
                  <a:ea typeface="Noto Sans KR"/>
                  <a:cs typeface="Noto Sans KR"/>
                  <a:sym typeface="Noto Sans KR"/>
                </a:rPr>
                <a:t>생성</a:t>
              </a:r>
              <a:endParaRPr i="0" sz="1500" u="none" cap="none" strike="noStrike">
                <a:solidFill>
                  <a:srgbClr val="FFFFFF"/>
                </a:solidFill>
                <a:latin typeface="Noto Sans KR"/>
                <a:ea typeface="Noto Sans KR"/>
                <a:cs typeface="Noto Sans KR"/>
                <a:sym typeface="Noto Sans KR"/>
              </a:endParaRPr>
            </a:p>
          </p:txBody>
        </p:sp>
      </p:grpSp>
      <p:grpSp>
        <p:nvGrpSpPr>
          <p:cNvPr id="513" name="Google Shape;513;g2cb1e2fb19c_3_155"/>
          <p:cNvGrpSpPr/>
          <p:nvPr/>
        </p:nvGrpSpPr>
        <p:grpSpPr>
          <a:xfrm>
            <a:off x="14593998" y="7333949"/>
            <a:ext cx="2318756" cy="2139940"/>
            <a:chOff x="521111" y="760398"/>
            <a:chExt cx="812800" cy="812800"/>
          </a:xfrm>
        </p:grpSpPr>
        <p:sp>
          <p:nvSpPr>
            <p:cNvPr id="514" name="Google Shape;514;g2cb1e2fb19c_3_155"/>
            <p:cNvSpPr/>
            <p:nvPr/>
          </p:nvSpPr>
          <p:spPr>
            <a:xfrm>
              <a:off x="521111" y="760398"/>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15" name="Google Shape;515;g2cb1e2fb19c_3_155"/>
            <p:cNvSpPr txBox="1"/>
            <p:nvPr/>
          </p:nvSpPr>
          <p:spPr>
            <a:xfrm>
              <a:off x="597361" y="812800"/>
              <a:ext cx="6603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해제 성공 알럿을 띄우면 </a:t>
              </a:r>
              <a:r>
                <a:rPr lang="en-US" sz="1500">
                  <a:latin typeface="Noto Sans KR"/>
                  <a:ea typeface="Noto Sans KR"/>
                  <a:cs typeface="Noto Sans KR"/>
                  <a:sym typeface="Noto Sans KR"/>
                </a:rPr>
                <a:t>리스트로 리다이렉트</a:t>
              </a:r>
              <a:endParaRPr i="0" sz="1500" u="none" cap="none" strike="noStrike">
                <a:solidFill>
                  <a:srgbClr val="000000"/>
                </a:solidFill>
                <a:latin typeface="Noto Sans KR"/>
                <a:ea typeface="Noto Sans KR"/>
                <a:cs typeface="Noto Sans KR"/>
                <a:sym typeface="Noto Sans KR"/>
              </a:endParaRPr>
            </a:p>
          </p:txBody>
        </p:sp>
      </p:grpSp>
      <p:sp>
        <p:nvSpPr>
          <p:cNvPr id="516" name="Google Shape;516;g2cb1e2fb19c_3_155"/>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신고 관리</a:t>
            </a:r>
            <a:endParaRPr b="1" i="0" sz="7200" u="none" cap="none" strike="noStrike">
              <a:solidFill>
                <a:srgbClr val="FA643F"/>
              </a:solidFill>
              <a:latin typeface="Noto Sans KR"/>
              <a:ea typeface="Noto Sans KR"/>
              <a:cs typeface="Noto Sans KR"/>
              <a:sym typeface="Noto Sans KR"/>
            </a:endParaRPr>
          </a:p>
        </p:txBody>
      </p:sp>
      <p:pic>
        <p:nvPicPr>
          <p:cNvPr id="517" name="Google Shape;517;g2cb1e2fb19c_3_155"/>
          <p:cNvPicPr preferRelativeResize="0"/>
          <p:nvPr/>
        </p:nvPicPr>
        <p:blipFill rotWithShape="1">
          <a:blip r:embed="rId3">
            <a:alphaModFix/>
          </a:blip>
          <a:srcRect b="0" l="0" r="13822" t="0"/>
          <a:stretch/>
        </p:blipFill>
        <p:spPr>
          <a:xfrm>
            <a:off x="1656425" y="2892150"/>
            <a:ext cx="6843075" cy="5755501"/>
          </a:xfrm>
          <a:prstGeom prst="rect">
            <a:avLst/>
          </a:prstGeom>
          <a:noFill/>
          <a:ln cap="flat" cmpd="sng" w="9525">
            <a:solidFill>
              <a:srgbClr val="B7B7B7"/>
            </a:solidFill>
            <a:prstDash val="solid"/>
            <a:round/>
            <a:headEnd len="sm" w="sm" type="none"/>
            <a:tailEnd len="sm" w="sm" type="none"/>
          </a:ln>
        </p:spPr>
      </p:pic>
      <p:pic>
        <p:nvPicPr>
          <p:cNvPr id="518" name="Google Shape;518;g2cb1e2fb19c_3_155"/>
          <p:cNvPicPr preferRelativeResize="0"/>
          <p:nvPr/>
        </p:nvPicPr>
        <p:blipFill rotWithShape="1">
          <a:blip r:embed="rId4">
            <a:alphaModFix/>
          </a:blip>
          <a:srcRect b="22791" l="2594" r="11766" t="0"/>
          <a:stretch/>
        </p:blipFill>
        <p:spPr>
          <a:xfrm>
            <a:off x="9459951" y="5383075"/>
            <a:ext cx="4448700" cy="1620950"/>
          </a:xfrm>
          <a:prstGeom prst="rect">
            <a:avLst/>
          </a:prstGeom>
          <a:noFill/>
          <a:ln cap="flat" cmpd="sng" w="9525">
            <a:solidFill>
              <a:srgbClr val="B7B7B7"/>
            </a:solidFill>
            <a:prstDash val="solid"/>
            <a:round/>
            <a:headEnd len="sm" w="sm" type="none"/>
            <a:tailEnd len="sm" w="sm" type="none"/>
          </a:ln>
        </p:spPr>
      </p:pic>
      <p:pic>
        <p:nvPicPr>
          <p:cNvPr id="519" name="Google Shape;519;g2cb1e2fb19c_3_155"/>
          <p:cNvPicPr preferRelativeResize="0"/>
          <p:nvPr/>
        </p:nvPicPr>
        <p:blipFill rotWithShape="1">
          <a:blip r:embed="rId5">
            <a:alphaModFix/>
          </a:blip>
          <a:srcRect b="38126" l="0" r="0" t="0"/>
          <a:stretch/>
        </p:blipFill>
        <p:spPr>
          <a:xfrm>
            <a:off x="5412400" y="8365688"/>
            <a:ext cx="7164301" cy="11082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23" name="Shape 523"/>
        <p:cNvGrpSpPr/>
        <p:nvPr/>
      </p:nvGrpSpPr>
      <p:grpSpPr>
        <a:xfrm>
          <a:off x="0" y="0"/>
          <a:ext cx="0" cy="0"/>
          <a:chOff x="0" y="0"/>
          <a:chExt cx="0" cy="0"/>
        </a:xfrm>
      </p:grpSpPr>
      <p:sp>
        <p:nvSpPr>
          <p:cNvPr id="524" name="Google Shape;524;g2cb1e2fb19c_3_181"/>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25" name="Google Shape;525;g2cb1e2fb19c_3_181"/>
          <p:cNvGrpSpPr/>
          <p:nvPr/>
        </p:nvGrpSpPr>
        <p:grpSpPr>
          <a:xfrm>
            <a:off x="11379338" y="2878383"/>
            <a:ext cx="2989956" cy="1791069"/>
            <a:chOff x="-67674" y="-47626"/>
            <a:chExt cx="1171200" cy="591600"/>
          </a:xfrm>
        </p:grpSpPr>
        <p:sp>
          <p:nvSpPr>
            <p:cNvPr id="526" name="Google Shape;526;g2cb1e2fb19c_3_181"/>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27" name="Google Shape;527;g2cb1e2fb19c_3_181"/>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포스트신고를 하게 되면 신고번호 아이디 닉네임 신고일자 제목을 조회</a:t>
              </a:r>
              <a:endParaRPr i="0" sz="1500" u="none" cap="none" strike="noStrike">
                <a:solidFill>
                  <a:srgbClr val="FFFFFF"/>
                </a:solidFill>
                <a:latin typeface="Noto Sans KR"/>
                <a:ea typeface="Noto Sans KR"/>
                <a:cs typeface="Noto Sans KR"/>
                <a:sym typeface="Noto Sans KR"/>
              </a:endParaRPr>
            </a:p>
          </p:txBody>
        </p:sp>
      </p:grpSp>
      <p:grpSp>
        <p:nvGrpSpPr>
          <p:cNvPr id="528" name="Google Shape;528;g2cb1e2fb19c_3_181"/>
          <p:cNvGrpSpPr/>
          <p:nvPr/>
        </p:nvGrpSpPr>
        <p:grpSpPr>
          <a:xfrm>
            <a:off x="12022799" y="6000137"/>
            <a:ext cx="1967033" cy="1966895"/>
            <a:chOff x="-57" y="0"/>
            <a:chExt cx="812857" cy="812800"/>
          </a:xfrm>
        </p:grpSpPr>
        <p:sp>
          <p:nvSpPr>
            <p:cNvPr id="529" name="Google Shape;529;g2cb1e2fb19c_3_18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30" name="Google Shape;530;g2cb1e2fb19c_3_181"/>
            <p:cNvSpPr txBox="1"/>
            <p:nvPr/>
          </p:nvSpPr>
          <p:spPr>
            <a:xfrm>
              <a:off x="-57" y="52394"/>
              <a:ext cx="8127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정렬 버튼을 누르면 같은 닉네임 기준으로 정렬</a:t>
              </a:r>
              <a:r>
                <a:rPr lang="en-US" sz="1500">
                  <a:latin typeface="Noto Sans KR"/>
                  <a:ea typeface="Noto Sans KR"/>
                  <a:cs typeface="Noto Sans KR"/>
                  <a:sym typeface="Noto Sans KR"/>
                </a:rPr>
                <a:t>기능 구현</a:t>
              </a:r>
              <a:endParaRPr i="0" sz="1500" u="none" cap="none" strike="noStrike">
                <a:solidFill>
                  <a:srgbClr val="000000"/>
                </a:solidFill>
                <a:latin typeface="Noto Sans KR"/>
                <a:ea typeface="Noto Sans KR"/>
                <a:cs typeface="Noto Sans KR"/>
                <a:sym typeface="Noto Sans KR"/>
              </a:endParaRPr>
            </a:p>
          </p:txBody>
        </p:sp>
      </p:grpSp>
      <p:sp>
        <p:nvSpPr>
          <p:cNvPr id="531" name="Google Shape;531;g2cb1e2fb19c_3_181"/>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신고 관리</a:t>
            </a:r>
            <a:endParaRPr b="1" i="0" sz="7200" u="none" cap="none" strike="noStrike">
              <a:solidFill>
                <a:srgbClr val="FA643F"/>
              </a:solidFill>
              <a:latin typeface="Noto Sans KR"/>
              <a:ea typeface="Noto Sans KR"/>
              <a:cs typeface="Noto Sans KR"/>
              <a:sym typeface="Noto Sans KR"/>
            </a:endParaRPr>
          </a:p>
        </p:txBody>
      </p:sp>
      <p:pic>
        <p:nvPicPr>
          <p:cNvPr id="532" name="Google Shape;532;g2cb1e2fb19c_3_181"/>
          <p:cNvPicPr preferRelativeResize="0"/>
          <p:nvPr/>
        </p:nvPicPr>
        <p:blipFill rotWithShape="1">
          <a:blip r:embed="rId3">
            <a:alphaModFix/>
          </a:blip>
          <a:srcRect b="0" l="0" r="0" t="0"/>
          <a:stretch/>
        </p:blipFill>
        <p:spPr>
          <a:xfrm>
            <a:off x="1607800" y="2878377"/>
            <a:ext cx="9214750" cy="56368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36" name="Shape 536"/>
        <p:cNvGrpSpPr/>
        <p:nvPr/>
      </p:nvGrpSpPr>
      <p:grpSpPr>
        <a:xfrm>
          <a:off x="0" y="0"/>
          <a:ext cx="0" cy="0"/>
          <a:chOff x="0" y="0"/>
          <a:chExt cx="0" cy="0"/>
        </a:xfrm>
      </p:grpSpPr>
      <p:sp>
        <p:nvSpPr>
          <p:cNvPr id="537" name="Google Shape;537;g2cb1e2fb19c_3_207"/>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38" name="Google Shape;538;g2cb1e2fb19c_3_207"/>
          <p:cNvGrpSpPr/>
          <p:nvPr/>
        </p:nvGrpSpPr>
        <p:grpSpPr>
          <a:xfrm>
            <a:off x="10796988" y="3051483"/>
            <a:ext cx="2989956" cy="1791069"/>
            <a:chOff x="-67674" y="-47626"/>
            <a:chExt cx="1171200" cy="591600"/>
          </a:xfrm>
        </p:grpSpPr>
        <p:sp>
          <p:nvSpPr>
            <p:cNvPr id="539" name="Google Shape;539;g2cb1e2fb19c_3_207"/>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40" name="Google Shape;540;g2cb1e2fb19c_3_207"/>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포스트는 신고가 총 5번이면 관리자가 확인 후 삭제</a:t>
              </a:r>
              <a:endParaRPr i="0" sz="1500" u="none" cap="none" strike="noStrike">
                <a:solidFill>
                  <a:srgbClr val="FFFFFF"/>
                </a:solidFill>
                <a:latin typeface="Noto Sans KR"/>
                <a:ea typeface="Noto Sans KR"/>
                <a:cs typeface="Noto Sans KR"/>
                <a:sym typeface="Noto Sans KR"/>
              </a:endParaRPr>
            </a:p>
          </p:txBody>
        </p:sp>
      </p:grpSp>
      <p:grpSp>
        <p:nvGrpSpPr>
          <p:cNvPr id="541" name="Google Shape;541;g2cb1e2fb19c_3_207"/>
          <p:cNvGrpSpPr/>
          <p:nvPr/>
        </p:nvGrpSpPr>
        <p:grpSpPr>
          <a:xfrm>
            <a:off x="13166198" y="6537175"/>
            <a:ext cx="2321032" cy="1966895"/>
            <a:chOff x="0" y="0"/>
            <a:chExt cx="812800" cy="812800"/>
          </a:xfrm>
        </p:grpSpPr>
        <p:sp>
          <p:nvSpPr>
            <p:cNvPr id="542" name="Google Shape;542;g2cb1e2fb19c_3_20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43" name="Google Shape;543;g2cb1e2fb19c_3_207"/>
            <p:cNvSpPr txBox="1"/>
            <p:nvPr/>
          </p:nvSpPr>
          <p:spPr>
            <a:xfrm>
              <a:off x="76246" y="52398"/>
              <a:ext cx="6603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삭제를 하게되면 알럿을 </a:t>
              </a:r>
              <a:r>
                <a:rPr lang="en-US" sz="1500">
                  <a:latin typeface="Noto Sans KR"/>
                  <a:ea typeface="Noto Sans KR"/>
                  <a:cs typeface="Noto Sans KR"/>
                  <a:sym typeface="Noto Sans KR"/>
                </a:rPr>
                <a:t>생성하고</a:t>
              </a:r>
              <a:endParaRPr i="0" sz="1500" u="none" cap="none" strike="noStrike">
                <a:solidFill>
                  <a:srgbClr val="000000"/>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포스트 삭제</a:t>
              </a:r>
              <a:endParaRPr i="0" sz="1500" u="none" cap="none" strike="noStrike">
                <a:solidFill>
                  <a:srgbClr val="000000"/>
                </a:solidFill>
                <a:latin typeface="Noto Sans KR"/>
                <a:ea typeface="Noto Sans KR"/>
                <a:cs typeface="Noto Sans KR"/>
                <a:sym typeface="Noto Sans KR"/>
              </a:endParaRPr>
            </a:p>
          </p:txBody>
        </p:sp>
      </p:grpSp>
      <p:sp>
        <p:nvSpPr>
          <p:cNvPr id="544" name="Google Shape;544;g2cb1e2fb19c_3_207"/>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신고 관리</a:t>
            </a:r>
            <a:endParaRPr b="1" i="0" sz="7200" u="none" cap="none" strike="noStrike">
              <a:solidFill>
                <a:srgbClr val="FA643F"/>
              </a:solidFill>
              <a:latin typeface="Noto Sans KR"/>
              <a:ea typeface="Noto Sans KR"/>
              <a:cs typeface="Noto Sans KR"/>
              <a:sym typeface="Noto Sans KR"/>
            </a:endParaRPr>
          </a:p>
        </p:txBody>
      </p:sp>
      <p:pic>
        <p:nvPicPr>
          <p:cNvPr id="545" name="Google Shape;545;g2cb1e2fb19c_3_207"/>
          <p:cNvPicPr preferRelativeResize="0"/>
          <p:nvPr/>
        </p:nvPicPr>
        <p:blipFill rotWithShape="1">
          <a:blip r:embed="rId3">
            <a:alphaModFix/>
          </a:blip>
          <a:srcRect b="0" l="0" r="0" t="0"/>
          <a:stretch/>
        </p:blipFill>
        <p:spPr>
          <a:xfrm>
            <a:off x="2767475" y="3214775"/>
            <a:ext cx="8029526" cy="3518675"/>
          </a:xfrm>
          <a:prstGeom prst="rect">
            <a:avLst/>
          </a:prstGeom>
          <a:noFill/>
          <a:ln cap="flat" cmpd="sng" w="9525">
            <a:solidFill>
              <a:srgbClr val="CCCCCC"/>
            </a:solidFill>
            <a:prstDash val="solid"/>
            <a:round/>
            <a:headEnd len="sm" w="sm" type="none"/>
            <a:tailEnd len="sm" w="sm" type="none"/>
          </a:ln>
        </p:spPr>
      </p:pic>
      <p:pic>
        <p:nvPicPr>
          <p:cNvPr id="546" name="Google Shape;546;g2cb1e2fb19c_3_207"/>
          <p:cNvPicPr preferRelativeResize="0"/>
          <p:nvPr/>
        </p:nvPicPr>
        <p:blipFill rotWithShape="1">
          <a:blip r:embed="rId4">
            <a:alphaModFix/>
          </a:blip>
          <a:srcRect b="0" l="0" r="0" t="0"/>
          <a:stretch/>
        </p:blipFill>
        <p:spPr>
          <a:xfrm>
            <a:off x="10890463" y="5129250"/>
            <a:ext cx="4740399" cy="1513900"/>
          </a:xfrm>
          <a:prstGeom prst="rect">
            <a:avLst/>
          </a:prstGeom>
          <a:noFill/>
          <a:ln cap="flat" cmpd="sng" w="9525">
            <a:solidFill>
              <a:srgbClr val="CCCCCC"/>
            </a:solidFill>
            <a:prstDash val="solid"/>
            <a:round/>
            <a:headEnd len="sm" w="sm" type="none"/>
            <a:tailEnd len="sm" w="sm" type="none"/>
          </a:ln>
        </p:spPr>
      </p:pic>
      <p:pic>
        <p:nvPicPr>
          <p:cNvPr id="547" name="Google Shape;547;g2cb1e2fb19c_3_207"/>
          <p:cNvPicPr preferRelativeResize="0"/>
          <p:nvPr/>
        </p:nvPicPr>
        <p:blipFill rotWithShape="1">
          <a:blip r:embed="rId5">
            <a:alphaModFix/>
          </a:blip>
          <a:srcRect b="0" l="0" r="0" t="0"/>
          <a:stretch/>
        </p:blipFill>
        <p:spPr>
          <a:xfrm>
            <a:off x="6638400" y="6392476"/>
            <a:ext cx="5281317" cy="2410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51" name="Shape 551"/>
        <p:cNvGrpSpPr/>
        <p:nvPr/>
      </p:nvGrpSpPr>
      <p:grpSpPr>
        <a:xfrm>
          <a:off x="0" y="0"/>
          <a:ext cx="0" cy="0"/>
          <a:chOff x="0" y="0"/>
          <a:chExt cx="0" cy="0"/>
        </a:xfrm>
      </p:grpSpPr>
      <p:sp>
        <p:nvSpPr>
          <p:cNvPr id="552" name="Google Shape;552;g2cb1e2fb19c_3_231"/>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553" name="Google Shape;553;g2cb1e2fb19c_3_231"/>
          <p:cNvGrpSpPr/>
          <p:nvPr/>
        </p:nvGrpSpPr>
        <p:grpSpPr>
          <a:xfrm>
            <a:off x="1028688" y="3429008"/>
            <a:ext cx="2989956" cy="1791069"/>
            <a:chOff x="-67674" y="-47626"/>
            <a:chExt cx="1171200" cy="591600"/>
          </a:xfrm>
        </p:grpSpPr>
        <p:sp>
          <p:nvSpPr>
            <p:cNvPr id="554" name="Google Shape;554;g2cb1e2fb19c_3_231"/>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55" name="Google Shape;555;g2cb1e2fb19c_3_231"/>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수정요청은 포스트가격이 유료인것들중에 수정요청 사유가 있는것들만 조회</a:t>
              </a:r>
              <a:endParaRPr i="0" sz="1500" u="none" cap="none" strike="noStrike">
                <a:solidFill>
                  <a:srgbClr val="FFFFFF"/>
                </a:solidFill>
                <a:latin typeface="Noto Sans KR"/>
                <a:ea typeface="Noto Sans KR"/>
                <a:cs typeface="Noto Sans KR"/>
                <a:sym typeface="Noto Sans KR"/>
              </a:endParaRPr>
            </a:p>
          </p:txBody>
        </p:sp>
      </p:grpSp>
      <p:grpSp>
        <p:nvGrpSpPr>
          <p:cNvPr id="556" name="Google Shape;556;g2cb1e2fb19c_3_231"/>
          <p:cNvGrpSpPr/>
          <p:nvPr/>
        </p:nvGrpSpPr>
        <p:grpSpPr>
          <a:xfrm>
            <a:off x="14052773" y="6675950"/>
            <a:ext cx="2321439" cy="2170664"/>
            <a:chOff x="0" y="0"/>
            <a:chExt cx="847241" cy="812800"/>
          </a:xfrm>
        </p:grpSpPr>
        <p:sp>
          <p:nvSpPr>
            <p:cNvPr id="557" name="Google Shape;557;g2cb1e2fb19c_3_2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58" name="Google Shape;558;g2cb1e2fb19c_3_231"/>
            <p:cNvSpPr txBox="1"/>
            <p:nvPr/>
          </p:nvSpPr>
          <p:spPr>
            <a:xfrm>
              <a:off x="76241" y="52395"/>
              <a:ext cx="7710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수락버튼을 누르게 되면 팝업을 띄우고 수정완료여부는 Y</a:t>
              </a:r>
              <a:r>
                <a:rPr lang="en-US" sz="1500">
                  <a:latin typeface="Noto Sans KR"/>
                  <a:ea typeface="Noto Sans KR"/>
                  <a:cs typeface="Noto Sans KR"/>
                  <a:sym typeface="Noto Sans KR"/>
                </a:rPr>
                <a:t>로 변경</a:t>
              </a:r>
              <a:endParaRPr i="0" sz="1500" u="none" cap="none" strike="noStrike">
                <a:solidFill>
                  <a:srgbClr val="000000"/>
                </a:solidFill>
                <a:latin typeface="Noto Sans KR"/>
                <a:ea typeface="Noto Sans KR"/>
                <a:cs typeface="Noto Sans KR"/>
                <a:sym typeface="Noto Sans KR"/>
              </a:endParaRPr>
            </a:p>
          </p:txBody>
        </p:sp>
      </p:grpSp>
      <p:sp>
        <p:nvSpPr>
          <p:cNvPr id="559" name="Google Shape;559;g2cb1e2fb19c_3_231"/>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수정 요청 관리</a:t>
            </a:r>
            <a:endParaRPr b="1" i="0" sz="7200" u="none" cap="none" strike="noStrike">
              <a:solidFill>
                <a:srgbClr val="FA643F"/>
              </a:solidFill>
              <a:latin typeface="Calibri"/>
              <a:ea typeface="Calibri"/>
              <a:cs typeface="Calibri"/>
              <a:sym typeface="Calibri"/>
            </a:endParaRPr>
          </a:p>
        </p:txBody>
      </p:sp>
      <p:pic>
        <p:nvPicPr>
          <p:cNvPr id="560" name="Google Shape;560;g2cb1e2fb19c_3_231"/>
          <p:cNvPicPr preferRelativeResize="0"/>
          <p:nvPr/>
        </p:nvPicPr>
        <p:blipFill rotWithShape="1">
          <a:blip r:embed="rId3">
            <a:alphaModFix/>
          </a:blip>
          <a:srcRect b="0" l="0" r="0" t="0"/>
          <a:stretch/>
        </p:blipFill>
        <p:spPr>
          <a:xfrm>
            <a:off x="3988750" y="3702775"/>
            <a:ext cx="8977301" cy="2938475"/>
          </a:xfrm>
          <a:prstGeom prst="rect">
            <a:avLst/>
          </a:prstGeom>
          <a:noFill/>
          <a:ln cap="flat" cmpd="sng" w="9525">
            <a:solidFill>
              <a:srgbClr val="CCCCCC"/>
            </a:solidFill>
            <a:prstDash val="solid"/>
            <a:round/>
            <a:headEnd len="sm" w="sm" type="none"/>
            <a:tailEnd len="sm" w="sm" type="none"/>
          </a:ln>
        </p:spPr>
      </p:pic>
      <p:pic>
        <p:nvPicPr>
          <p:cNvPr id="561" name="Google Shape;561;g2cb1e2fb19c_3_231"/>
          <p:cNvPicPr preferRelativeResize="0"/>
          <p:nvPr/>
        </p:nvPicPr>
        <p:blipFill rotWithShape="1">
          <a:blip r:embed="rId4">
            <a:alphaModFix/>
          </a:blip>
          <a:srcRect b="0" l="36435" r="0" t="14782"/>
          <a:stretch/>
        </p:blipFill>
        <p:spPr>
          <a:xfrm>
            <a:off x="4263650" y="6190150"/>
            <a:ext cx="4079067" cy="2938474"/>
          </a:xfrm>
          <a:prstGeom prst="rect">
            <a:avLst/>
          </a:prstGeom>
          <a:noFill/>
          <a:ln cap="flat" cmpd="sng" w="9525">
            <a:solidFill>
              <a:srgbClr val="CCCCCC"/>
            </a:solidFill>
            <a:prstDash val="solid"/>
            <a:round/>
            <a:headEnd len="sm" w="sm" type="none"/>
            <a:tailEnd len="sm" w="sm" type="none"/>
          </a:ln>
        </p:spPr>
      </p:pic>
      <p:pic>
        <p:nvPicPr>
          <p:cNvPr id="562" name="Google Shape;562;g2cb1e2fb19c_3_231"/>
          <p:cNvPicPr preferRelativeResize="0"/>
          <p:nvPr/>
        </p:nvPicPr>
        <p:blipFill rotWithShape="1">
          <a:blip r:embed="rId5">
            <a:alphaModFix/>
          </a:blip>
          <a:srcRect b="0" l="0" r="0" t="0"/>
          <a:stretch/>
        </p:blipFill>
        <p:spPr>
          <a:xfrm>
            <a:off x="8987075" y="6574050"/>
            <a:ext cx="4610099" cy="2170674"/>
          </a:xfrm>
          <a:prstGeom prst="rect">
            <a:avLst/>
          </a:prstGeom>
          <a:noFill/>
          <a:ln cap="flat" cmpd="sng" w="9525">
            <a:solidFill>
              <a:srgbClr val="CCCCCC"/>
            </a:solidFill>
            <a:prstDash val="solid"/>
            <a:round/>
            <a:headEnd len="sm" w="sm" type="none"/>
            <a:tailEnd len="sm" w="sm" type="none"/>
          </a:ln>
        </p:spPr>
      </p:pic>
      <p:grpSp>
        <p:nvGrpSpPr>
          <p:cNvPr id="563" name="Google Shape;563;g2cb1e2fb19c_3_231"/>
          <p:cNvGrpSpPr/>
          <p:nvPr/>
        </p:nvGrpSpPr>
        <p:grpSpPr>
          <a:xfrm>
            <a:off x="1028750" y="2054503"/>
            <a:ext cx="13636845" cy="1177498"/>
            <a:chOff x="0" y="-47625"/>
            <a:chExt cx="10287300" cy="888946"/>
          </a:xfrm>
        </p:grpSpPr>
        <p:sp>
          <p:nvSpPr>
            <p:cNvPr id="564" name="Google Shape;564;g2cb1e2fb19c_3_231"/>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65" name="Google Shape;565;g2cb1e2fb19c_3_231"/>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수정관리의 주요기능은 CRUD를 통한 조회와 수정입니다.</a:t>
              </a:r>
              <a:endParaRPr sz="1800">
                <a:latin typeface="Noto Sans KR"/>
                <a:ea typeface="Noto Sans KR"/>
                <a:cs typeface="Noto Sans KR"/>
                <a:sym typeface="Noto Sans KR"/>
              </a:endParaRPr>
            </a:p>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유료포스트만 수정요청을 받기때문에 쿼리문의 조건을 넣어 포스트의 가격과 수정요청사유가 있는 포스트를 조회해옵니다.</a:t>
              </a:r>
              <a:endParaRPr sz="1800">
                <a:latin typeface="Noto Sans KR"/>
                <a:ea typeface="Noto Sans KR"/>
                <a:cs typeface="Noto Sans KR"/>
                <a:sym typeface="Noto Sans K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69" name="Shape 569"/>
        <p:cNvGrpSpPr/>
        <p:nvPr/>
      </p:nvGrpSpPr>
      <p:grpSpPr>
        <a:xfrm>
          <a:off x="0" y="0"/>
          <a:ext cx="0" cy="0"/>
          <a:chOff x="0" y="0"/>
          <a:chExt cx="0" cy="0"/>
        </a:xfrm>
      </p:grpSpPr>
      <p:sp>
        <p:nvSpPr>
          <p:cNvPr id="570" name="Google Shape;570;g2cb1e2fb19c_3_257"/>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571" name="Google Shape;571;g2cb1e2fb19c_3_257"/>
          <p:cNvGrpSpPr/>
          <p:nvPr/>
        </p:nvGrpSpPr>
        <p:grpSpPr>
          <a:xfrm>
            <a:off x="13004175" y="3665983"/>
            <a:ext cx="2989956" cy="1791069"/>
            <a:chOff x="-67674" y="-47626"/>
            <a:chExt cx="1171200" cy="591600"/>
          </a:xfrm>
        </p:grpSpPr>
        <p:sp>
          <p:nvSpPr>
            <p:cNvPr id="572" name="Google Shape;572;g2cb1e2fb19c_3_257"/>
            <p:cNvSpPr/>
            <p:nvPr/>
          </p:nvSpPr>
          <p:spPr>
            <a:xfrm>
              <a:off x="0" y="0"/>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73" name="Google Shape;573;g2cb1e2fb19c_3_257"/>
            <p:cNvSpPr txBox="1"/>
            <p:nvPr/>
          </p:nvSpPr>
          <p:spPr>
            <a:xfrm>
              <a:off x="-67674" y="-47626"/>
              <a:ext cx="1171200" cy="591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i="0" lang="en-US" sz="1500" u="none" cap="none" strike="noStrike">
                  <a:solidFill>
                    <a:srgbClr val="FFFFFF"/>
                  </a:solidFill>
                  <a:latin typeface="Noto Sans KR"/>
                  <a:ea typeface="Noto Sans KR"/>
                  <a:cs typeface="Noto Sans KR"/>
                  <a:sym typeface="Noto Sans KR"/>
                </a:rPr>
                <a:t>정산요청에서는 아직까진 조회만 가능 회원코드 은행코드 계좌번호 요청금액 상태 사유 신청날짜등을 조회</a:t>
              </a:r>
              <a:endParaRPr i="0" sz="1500" u="none" cap="none" strike="noStrike">
                <a:solidFill>
                  <a:srgbClr val="FFFFFF"/>
                </a:solidFill>
                <a:latin typeface="Noto Sans KR"/>
                <a:ea typeface="Noto Sans KR"/>
                <a:cs typeface="Noto Sans KR"/>
                <a:sym typeface="Noto Sans KR"/>
              </a:endParaRPr>
            </a:p>
          </p:txBody>
        </p:sp>
      </p:grpSp>
      <p:grpSp>
        <p:nvGrpSpPr>
          <p:cNvPr id="574" name="Google Shape;574;g2cb1e2fb19c_3_257"/>
          <p:cNvGrpSpPr/>
          <p:nvPr/>
        </p:nvGrpSpPr>
        <p:grpSpPr>
          <a:xfrm>
            <a:off x="12777100" y="6394400"/>
            <a:ext cx="1966895" cy="1966895"/>
            <a:chOff x="0" y="0"/>
            <a:chExt cx="812800" cy="812800"/>
          </a:xfrm>
        </p:grpSpPr>
        <p:sp>
          <p:nvSpPr>
            <p:cNvPr id="575" name="Google Shape;575;g2cb1e2fb19c_3_2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576" name="Google Shape;576;g2cb1e2fb19c_3_257"/>
            <p:cNvSpPr txBox="1"/>
            <p:nvPr/>
          </p:nvSpPr>
          <p:spPr>
            <a:xfrm>
              <a:off x="76246" y="52398"/>
              <a:ext cx="660300" cy="708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i="0" lang="en-US" sz="1500" u="none" cap="none" strike="noStrike">
                  <a:solidFill>
                    <a:srgbClr val="000000"/>
                  </a:solidFill>
                  <a:latin typeface="Noto Sans KR"/>
                  <a:ea typeface="Noto Sans KR"/>
                  <a:cs typeface="Noto Sans KR"/>
                  <a:sym typeface="Noto Sans KR"/>
                </a:rPr>
                <a:t>신청관리에서는 수락을 누르면 상태는 APPROVED로 바뀌는 구조</a:t>
              </a:r>
              <a:endParaRPr i="0" sz="1500" u="none" cap="none" strike="noStrike">
                <a:solidFill>
                  <a:srgbClr val="000000"/>
                </a:solidFill>
                <a:latin typeface="Noto Sans KR"/>
                <a:ea typeface="Noto Sans KR"/>
                <a:cs typeface="Noto Sans KR"/>
                <a:sym typeface="Noto Sans KR"/>
              </a:endParaRPr>
            </a:p>
          </p:txBody>
        </p:sp>
      </p:grpSp>
      <p:grpSp>
        <p:nvGrpSpPr>
          <p:cNvPr id="577" name="Google Shape;577;g2cb1e2fb19c_3_257"/>
          <p:cNvGrpSpPr/>
          <p:nvPr/>
        </p:nvGrpSpPr>
        <p:grpSpPr>
          <a:xfrm>
            <a:off x="1240438" y="3591502"/>
            <a:ext cx="2233574" cy="2364448"/>
            <a:chOff x="0" y="-47625"/>
            <a:chExt cx="812800" cy="860425"/>
          </a:xfrm>
        </p:grpSpPr>
        <p:sp>
          <p:nvSpPr>
            <p:cNvPr id="578" name="Google Shape;578;g2cb1e2fb19c_3_25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g2cb1e2fb19c_3_257"/>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정산요청은 </a:t>
              </a:r>
              <a:r>
                <a:rPr lang="en-US" sz="1500">
                  <a:solidFill>
                    <a:srgbClr val="FFFFFF"/>
                  </a:solidFill>
                  <a:latin typeface="Calibri"/>
                  <a:ea typeface="Calibri"/>
                  <a:cs typeface="Calibri"/>
                  <a:sym typeface="Calibri"/>
                </a:rPr>
                <a:t>쿼리문의 조건으로 </a:t>
              </a:r>
              <a:r>
                <a:rPr b="0" i="0" lang="en-US" sz="1500" u="none" cap="none" strike="noStrike">
                  <a:solidFill>
                    <a:srgbClr val="FFFFFF"/>
                  </a:solidFill>
                  <a:latin typeface="Calibri"/>
                  <a:ea typeface="Calibri"/>
                  <a:cs typeface="Calibri"/>
                  <a:sym typeface="Calibri"/>
                </a:rPr>
                <a:t>상태</a:t>
              </a:r>
              <a:r>
                <a:rPr lang="en-US" sz="1500">
                  <a:solidFill>
                    <a:srgbClr val="FFFFFF"/>
                  </a:solidFill>
                  <a:latin typeface="Calibri"/>
                  <a:ea typeface="Calibri"/>
                  <a:cs typeface="Calibri"/>
                  <a:sym typeface="Calibri"/>
                </a:rPr>
                <a:t>가 REQUESTED</a:t>
              </a:r>
              <a:r>
                <a:rPr b="0" i="0" lang="en-US" sz="1500" u="none" cap="none" strike="noStrike">
                  <a:solidFill>
                    <a:srgbClr val="FFFFFF"/>
                  </a:solidFill>
                  <a:latin typeface="Calibri"/>
                  <a:ea typeface="Calibri"/>
                  <a:cs typeface="Calibri"/>
                  <a:sym typeface="Calibri"/>
                </a:rPr>
                <a:t> 통해 조회</a:t>
              </a:r>
              <a:endParaRPr b="0" i="0" sz="1400" u="none" cap="none" strike="noStrike">
                <a:solidFill>
                  <a:srgbClr val="000000"/>
                </a:solidFill>
                <a:latin typeface="Arial"/>
                <a:ea typeface="Arial"/>
                <a:cs typeface="Arial"/>
                <a:sym typeface="Arial"/>
              </a:endParaRPr>
            </a:p>
          </p:txBody>
        </p:sp>
      </p:grpSp>
      <p:sp>
        <p:nvSpPr>
          <p:cNvPr id="580" name="Google Shape;580;g2cb1e2fb19c_3_257"/>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관리자 페이지</a:t>
            </a:r>
            <a:r>
              <a:rPr b="0" i="0" lang="en-US" sz="7200" u="none" cap="none" strike="noStrike">
                <a:solidFill>
                  <a:srgbClr val="FA643F"/>
                </a:solidFill>
                <a:latin typeface="Noto Sans KR"/>
                <a:ea typeface="Noto Sans KR"/>
                <a:cs typeface="Noto Sans KR"/>
                <a:sym typeface="Noto Sans KR"/>
              </a:rPr>
              <a:t> </a:t>
            </a:r>
            <a:r>
              <a:rPr b="0" i="0" lang="en-US" sz="4800" u="none" cap="none" strike="noStrike">
                <a:solidFill>
                  <a:srgbClr val="FA643F"/>
                </a:solidFill>
                <a:latin typeface="Noto Sans KR"/>
                <a:ea typeface="Noto Sans KR"/>
                <a:cs typeface="Noto Sans KR"/>
                <a:sym typeface="Noto Sans KR"/>
              </a:rPr>
              <a:t>정산 관리</a:t>
            </a:r>
            <a:endParaRPr b="1" i="0" sz="7200" u="none" cap="none" strike="noStrike">
              <a:solidFill>
                <a:srgbClr val="FA643F"/>
              </a:solidFill>
              <a:latin typeface="Calibri"/>
              <a:ea typeface="Calibri"/>
              <a:cs typeface="Calibri"/>
              <a:sym typeface="Calibri"/>
            </a:endParaRPr>
          </a:p>
        </p:txBody>
      </p:sp>
      <p:pic>
        <p:nvPicPr>
          <p:cNvPr id="581" name="Google Shape;581;g2cb1e2fb19c_3_257"/>
          <p:cNvPicPr preferRelativeResize="0"/>
          <p:nvPr/>
        </p:nvPicPr>
        <p:blipFill rotWithShape="1">
          <a:blip r:embed="rId3">
            <a:alphaModFix/>
          </a:blip>
          <a:srcRect b="0" l="0" r="0" t="0"/>
          <a:stretch/>
        </p:blipFill>
        <p:spPr>
          <a:xfrm>
            <a:off x="4154338" y="3843700"/>
            <a:ext cx="8506025" cy="3563651"/>
          </a:xfrm>
          <a:prstGeom prst="rect">
            <a:avLst/>
          </a:prstGeom>
          <a:noFill/>
          <a:ln cap="flat" cmpd="sng" w="9525">
            <a:solidFill>
              <a:srgbClr val="CCCCCC"/>
            </a:solidFill>
            <a:prstDash val="solid"/>
            <a:round/>
            <a:headEnd len="sm" w="sm" type="none"/>
            <a:tailEnd len="sm" w="sm" type="none"/>
          </a:ln>
        </p:spPr>
      </p:pic>
      <p:grpSp>
        <p:nvGrpSpPr>
          <p:cNvPr id="582" name="Google Shape;582;g2cb1e2fb19c_3_257"/>
          <p:cNvGrpSpPr/>
          <p:nvPr/>
        </p:nvGrpSpPr>
        <p:grpSpPr>
          <a:xfrm>
            <a:off x="1028750" y="2054503"/>
            <a:ext cx="13636845" cy="1177498"/>
            <a:chOff x="0" y="-47625"/>
            <a:chExt cx="10287300" cy="888946"/>
          </a:xfrm>
        </p:grpSpPr>
        <p:sp>
          <p:nvSpPr>
            <p:cNvPr id="583" name="Google Shape;583;g2cb1e2fb19c_3_257"/>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g2cb1e2fb19c_3_257"/>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정산</a:t>
              </a:r>
              <a:r>
                <a:rPr lang="en-US" sz="1800">
                  <a:latin typeface="Noto Sans KR"/>
                  <a:ea typeface="Noto Sans KR"/>
                  <a:cs typeface="Noto Sans KR"/>
                  <a:sym typeface="Noto Sans KR"/>
                </a:rPr>
                <a:t>관리의 주요기능은 CRUD</a:t>
              </a:r>
              <a:r>
                <a:rPr lang="en-US" sz="1800">
                  <a:latin typeface="Noto Sans KR"/>
                  <a:ea typeface="Noto Sans KR"/>
                  <a:cs typeface="Noto Sans KR"/>
                  <a:sym typeface="Noto Sans KR"/>
                </a:rPr>
                <a:t>를 통한 조회입니다.</a:t>
              </a:r>
              <a:endParaRPr sz="1800">
                <a:latin typeface="Noto Sans KR"/>
                <a:ea typeface="Noto Sans KR"/>
                <a:cs typeface="Noto Sans KR"/>
                <a:sym typeface="Noto Sans K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06" name="Shape 206"/>
        <p:cNvGrpSpPr/>
        <p:nvPr/>
      </p:nvGrpSpPr>
      <p:grpSpPr>
        <a:xfrm>
          <a:off x="0" y="0"/>
          <a:ext cx="0" cy="0"/>
          <a:chOff x="0" y="0"/>
          <a:chExt cx="0" cy="0"/>
        </a:xfrm>
      </p:grpSpPr>
      <p:cxnSp>
        <p:nvCxnSpPr>
          <p:cNvPr id="207" name="Google Shape;207;g2cb812eca80_0_0"/>
          <p:cNvCxnSpPr/>
          <p:nvPr/>
        </p:nvCxnSpPr>
        <p:spPr>
          <a:xfrm>
            <a:off x="-266850" y="4722537"/>
            <a:ext cx="18288000" cy="0"/>
          </a:xfrm>
          <a:prstGeom prst="straightConnector1">
            <a:avLst/>
          </a:prstGeom>
          <a:noFill/>
          <a:ln cap="flat" cmpd="sng" w="19050">
            <a:solidFill>
              <a:srgbClr val="FFFFFF"/>
            </a:solidFill>
            <a:prstDash val="solid"/>
            <a:miter lim="800000"/>
            <a:headEnd len="sm" w="sm" type="none"/>
            <a:tailEnd len="sm" w="sm" type="none"/>
          </a:ln>
        </p:spPr>
      </p:cxnSp>
      <p:sp>
        <p:nvSpPr>
          <p:cNvPr id="208" name="Google Shape;208;g2cb812eca80_0_0"/>
          <p:cNvSpPr txBox="1"/>
          <p:nvPr/>
        </p:nvSpPr>
        <p:spPr>
          <a:xfrm>
            <a:off x="4114400" y="4909550"/>
            <a:ext cx="9525600" cy="1108200"/>
          </a:xfrm>
          <a:prstGeom prst="rect">
            <a:avLst/>
          </a:prstGeom>
          <a:noFill/>
          <a:ln>
            <a:noFill/>
          </a:ln>
        </p:spPr>
        <p:txBody>
          <a:bodyPr anchorCtr="0" anchor="t" bIns="0" lIns="0" spcFirstLastPara="1" rIns="0" wrap="square" tIns="0">
            <a:spAutoFit/>
          </a:bodyPr>
          <a:lstStyle/>
          <a:p>
            <a:pPr indent="0" lvl="0" marL="0" marR="0" rtl="0" algn="ctr">
              <a:lnSpc>
                <a:spcPct val="142029"/>
              </a:lnSpc>
              <a:spcBef>
                <a:spcPts val="0"/>
              </a:spcBef>
              <a:spcAft>
                <a:spcPts val="0"/>
              </a:spcAft>
              <a:buClr>
                <a:srgbClr val="FFFFFF"/>
              </a:buClr>
              <a:buSzPts val="6900"/>
              <a:buFont typeface="Calibri"/>
              <a:buNone/>
            </a:pPr>
            <a:r>
              <a:rPr b="1" i="0" lang="en-US" sz="7200" u="none" cap="none" strike="noStrike">
                <a:solidFill>
                  <a:srgbClr val="FA643F"/>
                </a:solidFill>
                <a:latin typeface="Noto Sans KR"/>
                <a:ea typeface="Noto Sans KR"/>
                <a:cs typeface="Noto Sans KR"/>
                <a:sym typeface="Noto Sans KR"/>
              </a:rPr>
              <a:t>프로젝트 소개</a:t>
            </a:r>
            <a:endParaRPr b="1" i="0" sz="7200" u="none" cap="none" strike="noStrike">
              <a:solidFill>
                <a:srgbClr val="FA643F"/>
              </a:solidFill>
              <a:latin typeface="Noto Sans KR"/>
              <a:ea typeface="Noto Sans KR"/>
              <a:cs typeface="Noto Sans KR"/>
              <a:sym typeface="Noto Sans KR"/>
            </a:endParaRPr>
          </a:p>
        </p:txBody>
      </p:sp>
      <p:grpSp>
        <p:nvGrpSpPr>
          <p:cNvPr id="209" name="Google Shape;209;g2cb812eca80_0_0"/>
          <p:cNvGrpSpPr/>
          <p:nvPr/>
        </p:nvGrpSpPr>
        <p:grpSpPr>
          <a:xfrm>
            <a:off x="7578625" y="3801274"/>
            <a:ext cx="2597047" cy="787645"/>
            <a:chOff x="0" y="-192881"/>
            <a:chExt cx="3463190" cy="1049633"/>
          </a:xfrm>
        </p:grpSpPr>
        <p:grpSp>
          <p:nvGrpSpPr>
            <p:cNvPr id="210" name="Google Shape;210;g2cb812eca80_0_0"/>
            <p:cNvGrpSpPr/>
            <p:nvPr/>
          </p:nvGrpSpPr>
          <p:grpSpPr>
            <a:xfrm>
              <a:off x="0" y="-192881"/>
              <a:ext cx="3463190" cy="1049633"/>
              <a:chOff x="0" y="-38100"/>
              <a:chExt cx="684087" cy="207335"/>
            </a:xfrm>
          </p:grpSpPr>
          <p:sp>
            <p:nvSpPr>
              <p:cNvPr id="211" name="Google Shape;211;g2cb812eca80_0_0"/>
              <p:cNvSpPr/>
              <p:nvPr/>
            </p:nvSpPr>
            <p:spPr>
              <a:xfrm>
                <a:off x="0" y="0"/>
                <a:ext cx="684087" cy="169235"/>
              </a:xfrm>
              <a:custGeom>
                <a:rect b="b" l="l" r="r" t="t"/>
                <a:pathLst>
                  <a:path extrusionOk="0" h="169235" w="684087">
                    <a:moveTo>
                      <a:pt x="0" y="0"/>
                    </a:moveTo>
                    <a:lnTo>
                      <a:pt x="684087" y="0"/>
                    </a:lnTo>
                    <a:lnTo>
                      <a:pt x="684087" y="169235"/>
                    </a:lnTo>
                    <a:lnTo>
                      <a:pt x="0" y="1692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g2cb812eca80_0_0"/>
              <p:cNvSpPr txBox="1"/>
              <p:nvPr/>
            </p:nvSpPr>
            <p:spPr>
              <a:xfrm>
                <a:off x="0" y="-38100"/>
                <a:ext cx="684000" cy="207300"/>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dk1"/>
                  </a:highlight>
                  <a:latin typeface="Calibri"/>
                  <a:ea typeface="Calibri"/>
                  <a:cs typeface="Calibri"/>
                  <a:sym typeface="Calibri"/>
                </a:endParaRPr>
              </a:p>
            </p:txBody>
          </p:sp>
        </p:grpSp>
        <p:sp>
          <p:nvSpPr>
            <p:cNvPr id="213" name="Google Shape;213;g2cb812eca80_0_0"/>
            <p:cNvSpPr txBox="1"/>
            <p:nvPr/>
          </p:nvSpPr>
          <p:spPr>
            <a:xfrm>
              <a:off x="448151" y="85688"/>
              <a:ext cx="2566800" cy="4923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00BC70"/>
                </a:buClr>
                <a:buSzPts val="2400"/>
                <a:buFont typeface="Montserrat Black"/>
                <a:buNone/>
              </a:pPr>
              <a:r>
                <a:rPr b="1" i="0" lang="en-US" sz="2400" u="none" cap="none" strike="noStrike">
                  <a:solidFill>
                    <a:srgbClr val="FA643F"/>
                  </a:solidFill>
                  <a:latin typeface="Montserrat Black"/>
                  <a:ea typeface="Montserrat Black"/>
                  <a:cs typeface="Montserrat Black"/>
                  <a:sym typeface="Montserrat Black"/>
                </a:rPr>
                <a:t>SECTION 01</a:t>
              </a:r>
              <a:endParaRPr b="0" i="0" sz="1400" u="none" cap="none" strike="noStrike">
                <a:solidFill>
                  <a:srgbClr val="FA643F"/>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88" name="Shape 588"/>
        <p:cNvGrpSpPr/>
        <p:nvPr/>
      </p:nvGrpSpPr>
      <p:grpSpPr>
        <a:xfrm>
          <a:off x="0" y="0"/>
          <a:ext cx="0" cy="0"/>
          <a:chOff x="0" y="0"/>
          <a:chExt cx="0" cy="0"/>
        </a:xfrm>
      </p:grpSpPr>
      <p:sp>
        <p:nvSpPr>
          <p:cNvPr id="589" name="Google Shape;589;g2cc0972b174_1_42"/>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90" name="Google Shape;590;g2cc0972b174_1_42"/>
          <p:cNvGrpSpPr/>
          <p:nvPr/>
        </p:nvGrpSpPr>
        <p:grpSpPr>
          <a:xfrm>
            <a:off x="15651428" y="636513"/>
            <a:ext cx="1607828" cy="1739141"/>
            <a:chOff x="7839884" y="3346950"/>
            <a:chExt cx="2631900" cy="2846850"/>
          </a:xfrm>
        </p:grpSpPr>
        <p:pic>
          <p:nvPicPr>
            <p:cNvPr id="591" name="Google Shape;591;g2cc0972b174_1_42"/>
            <p:cNvPicPr preferRelativeResize="0"/>
            <p:nvPr/>
          </p:nvPicPr>
          <p:blipFill rotWithShape="1">
            <a:blip r:embed="rId3">
              <a:alphaModFix/>
            </a:blip>
            <a:srcRect b="0" l="0" r="0" t="0"/>
            <a:stretch/>
          </p:blipFill>
          <p:spPr>
            <a:xfrm>
              <a:off x="8034487" y="3346950"/>
              <a:ext cx="2242693" cy="2242710"/>
            </a:xfrm>
            <a:prstGeom prst="rect">
              <a:avLst/>
            </a:prstGeom>
            <a:noFill/>
            <a:ln>
              <a:noFill/>
            </a:ln>
          </p:spPr>
        </p:pic>
        <p:sp>
          <p:nvSpPr>
            <p:cNvPr id="592" name="Google Shape;592;g2cc0972b174_1_42"/>
            <p:cNvSpPr/>
            <p:nvPr/>
          </p:nvSpPr>
          <p:spPr>
            <a:xfrm>
              <a:off x="7839884"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오나윤</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593" name="Google Shape;593;g2cc0972b174_1_42"/>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로그인, 회원가입, 좋아요</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sp>
        <p:nvSpPr>
          <p:cNvPr id="594" name="Google Shape;594;g2cc0972b174_1_42"/>
          <p:cNvSpPr/>
          <p:nvPr/>
        </p:nvSpPr>
        <p:spPr>
          <a:xfrm>
            <a:off x="1372725" y="249975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구현 내용</a:t>
            </a:r>
            <a:endParaRPr b="1" i="0" sz="1500" u="none" cap="none" strike="noStrike">
              <a:solidFill>
                <a:schemeClr val="lt1"/>
              </a:solidFill>
              <a:latin typeface="Noto Sans KR"/>
              <a:ea typeface="Noto Sans KR"/>
              <a:cs typeface="Noto Sans KR"/>
              <a:sym typeface="Noto Sans KR"/>
            </a:endParaRPr>
          </a:p>
        </p:txBody>
      </p:sp>
      <p:pic>
        <p:nvPicPr>
          <p:cNvPr id="595" name="Google Shape;595;g2cc0972b174_1_42"/>
          <p:cNvPicPr preferRelativeResize="0"/>
          <p:nvPr/>
        </p:nvPicPr>
        <p:blipFill>
          <a:blip r:embed="rId4">
            <a:alphaModFix/>
          </a:blip>
          <a:stretch>
            <a:fillRect/>
          </a:stretch>
        </p:blipFill>
        <p:spPr>
          <a:xfrm>
            <a:off x="1372725" y="3038300"/>
            <a:ext cx="15504599" cy="2415001"/>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599" name="Shape 599"/>
        <p:cNvGrpSpPr/>
        <p:nvPr/>
      </p:nvGrpSpPr>
      <p:grpSpPr>
        <a:xfrm>
          <a:off x="0" y="0"/>
          <a:ext cx="0" cy="0"/>
          <a:chOff x="0" y="0"/>
          <a:chExt cx="0" cy="0"/>
        </a:xfrm>
      </p:grpSpPr>
      <p:sp>
        <p:nvSpPr>
          <p:cNvPr id="600" name="Google Shape;600;g2cc0972b174_9_0"/>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회원가입</a:t>
            </a:r>
            <a:endParaRPr b="1" sz="7200">
              <a:solidFill>
                <a:srgbClr val="FA643F"/>
              </a:solidFill>
              <a:latin typeface="Noto Sans KR"/>
              <a:ea typeface="Noto Sans KR"/>
              <a:cs typeface="Noto Sans KR"/>
              <a:sym typeface="Noto Sans KR"/>
            </a:endParaRPr>
          </a:p>
        </p:txBody>
      </p:sp>
      <p:sp>
        <p:nvSpPr>
          <p:cNvPr id="601" name="Google Shape;601;g2cc0972b174_9_0"/>
          <p:cNvSpPr/>
          <p:nvPr/>
        </p:nvSpPr>
        <p:spPr>
          <a:xfrm>
            <a:off x="1028700" y="3492200"/>
            <a:ext cx="16230600" cy="660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602" name="Google Shape;602;g2cc0972b174_9_0"/>
          <p:cNvPicPr preferRelativeResize="0"/>
          <p:nvPr/>
        </p:nvPicPr>
        <p:blipFill rotWithShape="1">
          <a:blip r:embed="rId3">
            <a:alphaModFix/>
          </a:blip>
          <a:srcRect b="17790" l="0" r="0" t="0"/>
          <a:stretch/>
        </p:blipFill>
        <p:spPr>
          <a:xfrm>
            <a:off x="1702425" y="3996065"/>
            <a:ext cx="6261452" cy="5431168"/>
          </a:xfrm>
          <a:prstGeom prst="rect">
            <a:avLst/>
          </a:prstGeom>
          <a:noFill/>
          <a:ln cap="flat" cmpd="sng" w="9525">
            <a:solidFill>
              <a:srgbClr val="CCCCCC"/>
            </a:solidFill>
            <a:prstDash val="solid"/>
            <a:round/>
            <a:headEnd len="sm" w="sm" type="none"/>
            <a:tailEnd len="sm" w="sm" type="none"/>
          </a:ln>
        </p:spPr>
      </p:pic>
      <p:pic>
        <p:nvPicPr>
          <p:cNvPr id="603" name="Google Shape;603;g2cc0972b174_9_0"/>
          <p:cNvPicPr preferRelativeResize="0"/>
          <p:nvPr/>
        </p:nvPicPr>
        <p:blipFill>
          <a:blip r:embed="rId4">
            <a:alphaModFix/>
          </a:blip>
          <a:stretch>
            <a:fillRect/>
          </a:stretch>
        </p:blipFill>
        <p:spPr>
          <a:xfrm>
            <a:off x="8389103" y="3647400"/>
            <a:ext cx="4585298" cy="1945611"/>
          </a:xfrm>
          <a:prstGeom prst="rect">
            <a:avLst/>
          </a:prstGeom>
          <a:noFill/>
          <a:ln cap="flat" cmpd="sng" w="9525">
            <a:solidFill>
              <a:srgbClr val="CCCCCC"/>
            </a:solidFill>
            <a:prstDash val="solid"/>
            <a:round/>
            <a:headEnd len="sm" w="sm" type="none"/>
            <a:tailEnd len="sm" w="sm" type="none"/>
          </a:ln>
        </p:spPr>
      </p:pic>
      <p:pic>
        <p:nvPicPr>
          <p:cNvPr id="604" name="Google Shape;604;g2cc0972b174_9_0"/>
          <p:cNvPicPr preferRelativeResize="0"/>
          <p:nvPr/>
        </p:nvPicPr>
        <p:blipFill>
          <a:blip r:embed="rId5">
            <a:alphaModFix/>
          </a:blip>
          <a:stretch>
            <a:fillRect/>
          </a:stretch>
        </p:blipFill>
        <p:spPr>
          <a:xfrm>
            <a:off x="8312859" y="5759856"/>
            <a:ext cx="4585297" cy="2126237"/>
          </a:xfrm>
          <a:prstGeom prst="rect">
            <a:avLst/>
          </a:prstGeom>
          <a:noFill/>
          <a:ln cap="flat" cmpd="sng" w="9525">
            <a:solidFill>
              <a:srgbClr val="CCCCCC"/>
            </a:solidFill>
            <a:prstDash val="solid"/>
            <a:round/>
            <a:headEnd len="sm" w="sm" type="none"/>
            <a:tailEnd len="sm" w="sm" type="none"/>
          </a:ln>
        </p:spPr>
      </p:pic>
      <p:pic>
        <p:nvPicPr>
          <p:cNvPr id="605" name="Google Shape;605;g2cc0972b174_9_0"/>
          <p:cNvPicPr preferRelativeResize="0"/>
          <p:nvPr/>
        </p:nvPicPr>
        <p:blipFill>
          <a:blip r:embed="rId6">
            <a:alphaModFix/>
          </a:blip>
          <a:stretch>
            <a:fillRect/>
          </a:stretch>
        </p:blipFill>
        <p:spPr>
          <a:xfrm>
            <a:off x="8312857" y="7988663"/>
            <a:ext cx="4585298" cy="1849338"/>
          </a:xfrm>
          <a:prstGeom prst="rect">
            <a:avLst/>
          </a:prstGeom>
          <a:noFill/>
          <a:ln cap="flat" cmpd="sng" w="9525">
            <a:solidFill>
              <a:srgbClr val="CCCCCC"/>
            </a:solidFill>
            <a:prstDash val="solid"/>
            <a:round/>
            <a:headEnd len="sm" w="sm" type="none"/>
            <a:tailEnd len="sm" w="sm" type="none"/>
          </a:ln>
        </p:spPr>
      </p:pic>
      <p:grpSp>
        <p:nvGrpSpPr>
          <p:cNvPr id="606" name="Google Shape;606;g2cc0972b174_9_0"/>
          <p:cNvGrpSpPr/>
          <p:nvPr/>
        </p:nvGrpSpPr>
        <p:grpSpPr>
          <a:xfrm>
            <a:off x="13399625" y="3636344"/>
            <a:ext cx="2837354" cy="1967721"/>
            <a:chOff x="119677" y="-1008379"/>
            <a:chExt cx="1043682" cy="543900"/>
          </a:xfrm>
        </p:grpSpPr>
        <p:sp>
          <p:nvSpPr>
            <p:cNvPr id="607" name="Google Shape;607;g2cc0972b174_9_0"/>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08" name="Google Shape;608;g2cc0972b174_9_0"/>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중복된 이메일 확인 후 데이터베이스에 존재하지 않는 이메일 일경우 사용자가 입력한 메일로 인증번호를 전송</a:t>
              </a:r>
              <a:endParaRPr sz="1500">
                <a:solidFill>
                  <a:srgbClr val="FFFFFF"/>
                </a:solidFill>
                <a:latin typeface="Noto Sans KR"/>
                <a:ea typeface="Noto Sans KR"/>
                <a:cs typeface="Noto Sans KR"/>
                <a:sym typeface="Noto Sans KR"/>
              </a:endParaRPr>
            </a:p>
          </p:txBody>
        </p:sp>
      </p:grpSp>
      <p:grpSp>
        <p:nvGrpSpPr>
          <p:cNvPr id="609" name="Google Shape;609;g2cc0972b174_9_0"/>
          <p:cNvGrpSpPr/>
          <p:nvPr/>
        </p:nvGrpSpPr>
        <p:grpSpPr>
          <a:xfrm>
            <a:off x="1028700" y="2086103"/>
            <a:ext cx="13636845" cy="1177498"/>
            <a:chOff x="0" y="-47625"/>
            <a:chExt cx="10287300" cy="888946"/>
          </a:xfrm>
        </p:grpSpPr>
        <p:sp>
          <p:nvSpPr>
            <p:cNvPr id="610" name="Google Shape;610;g2cc0972b174_9_0"/>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1" name="Google Shape;611;g2cc0972b174_9_0"/>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보다 빠르게 데이터에 접근하여 이메일 인증을 하기 위해 </a:t>
              </a:r>
              <a:br>
                <a:rPr lang="en-US" sz="1800">
                  <a:latin typeface="Noto Sans KR"/>
                  <a:ea typeface="Noto Sans KR"/>
                  <a:cs typeface="Noto Sans KR"/>
                  <a:sym typeface="Noto Sans KR"/>
                </a:rPr>
              </a:br>
              <a:r>
                <a:rPr lang="en-US" sz="1800">
                  <a:latin typeface="Noto Sans KR"/>
                  <a:ea typeface="Noto Sans KR"/>
                  <a:cs typeface="Noto Sans KR"/>
                  <a:sym typeface="Noto Sans KR"/>
                </a:rPr>
                <a:t>메모리 기반의 key-value 저장소인 redis를 활용하여 이메일 전송과 인증번호를 구현하였습니다.</a:t>
              </a:r>
              <a:endParaRPr sz="1800">
                <a:latin typeface="Noto Sans KR"/>
                <a:ea typeface="Noto Sans KR"/>
                <a:cs typeface="Noto Sans KR"/>
                <a:sym typeface="Noto Sans K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615" name="Shape 615"/>
        <p:cNvGrpSpPr/>
        <p:nvPr/>
      </p:nvGrpSpPr>
      <p:grpSpPr>
        <a:xfrm>
          <a:off x="0" y="0"/>
          <a:ext cx="0" cy="0"/>
          <a:chOff x="0" y="0"/>
          <a:chExt cx="0" cy="0"/>
        </a:xfrm>
      </p:grpSpPr>
      <p:sp>
        <p:nvSpPr>
          <p:cNvPr id="616" name="Google Shape;616;g2cc0972b174_9_15"/>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7" name="Google Shape;617;g2cc0972b174_9_15"/>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회원가입</a:t>
            </a:r>
            <a:endParaRPr b="1" sz="7200">
              <a:solidFill>
                <a:srgbClr val="FA643F"/>
              </a:solidFill>
              <a:latin typeface="Noto Sans KR"/>
              <a:ea typeface="Noto Sans KR"/>
              <a:cs typeface="Noto Sans KR"/>
              <a:sym typeface="Noto Sans KR"/>
            </a:endParaRPr>
          </a:p>
        </p:txBody>
      </p:sp>
      <p:pic>
        <p:nvPicPr>
          <p:cNvPr id="618" name="Google Shape;618;g2cc0972b174_9_15"/>
          <p:cNvPicPr preferRelativeResize="0"/>
          <p:nvPr/>
        </p:nvPicPr>
        <p:blipFill>
          <a:blip r:embed="rId3">
            <a:alphaModFix/>
          </a:blip>
          <a:stretch>
            <a:fillRect/>
          </a:stretch>
        </p:blipFill>
        <p:spPr>
          <a:xfrm>
            <a:off x="1781275" y="2981688"/>
            <a:ext cx="6838728" cy="2667923"/>
          </a:xfrm>
          <a:prstGeom prst="rect">
            <a:avLst/>
          </a:prstGeom>
          <a:noFill/>
          <a:ln cap="flat" cmpd="sng" w="9525">
            <a:solidFill>
              <a:srgbClr val="CCCCCC"/>
            </a:solidFill>
            <a:prstDash val="solid"/>
            <a:round/>
            <a:headEnd len="sm" w="sm" type="none"/>
            <a:tailEnd len="sm" w="sm" type="none"/>
          </a:ln>
        </p:spPr>
      </p:pic>
      <p:pic>
        <p:nvPicPr>
          <p:cNvPr id="619" name="Google Shape;619;g2cc0972b174_9_15"/>
          <p:cNvPicPr preferRelativeResize="0"/>
          <p:nvPr/>
        </p:nvPicPr>
        <p:blipFill>
          <a:blip r:embed="rId4">
            <a:alphaModFix/>
          </a:blip>
          <a:stretch>
            <a:fillRect/>
          </a:stretch>
        </p:blipFill>
        <p:spPr>
          <a:xfrm>
            <a:off x="1781274" y="6008060"/>
            <a:ext cx="6838728" cy="3056716"/>
          </a:xfrm>
          <a:prstGeom prst="rect">
            <a:avLst/>
          </a:prstGeom>
          <a:noFill/>
          <a:ln cap="flat" cmpd="sng" w="9525">
            <a:solidFill>
              <a:srgbClr val="CCCCCC"/>
            </a:solidFill>
            <a:prstDash val="solid"/>
            <a:round/>
            <a:headEnd len="sm" w="sm" type="none"/>
            <a:tailEnd len="sm" w="sm" type="none"/>
          </a:ln>
        </p:spPr>
      </p:pic>
      <p:pic>
        <p:nvPicPr>
          <p:cNvPr id="620" name="Google Shape;620;g2cc0972b174_9_15"/>
          <p:cNvPicPr preferRelativeResize="0"/>
          <p:nvPr/>
        </p:nvPicPr>
        <p:blipFill>
          <a:blip r:embed="rId5">
            <a:alphaModFix/>
          </a:blip>
          <a:stretch>
            <a:fillRect/>
          </a:stretch>
        </p:blipFill>
        <p:spPr>
          <a:xfrm>
            <a:off x="9513998" y="2981691"/>
            <a:ext cx="6838728" cy="3023200"/>
          </a:xfrm>
          <a:prstGeom prst="rect">
            <a:avLst/>
          </a:prstGeom>
          <a:noFill/>
          <a:ln cap="flat" cmpd="sng" w="9525">
            <a:solidFill>
              <a:srgbClr val="CCCCCC"/>
            </a:solidFill>
            <a:prstDash val="solid"/>
            <a:round/>
            <a:headEnd len="sm" w="sm" type="none"/>
            <a:tailEnd len="sm" w="sm" type="none"/>
          </a:ln>
        </p:spPr>
      </p:pic>
      <p:grpSp>
        <p:nvGrpSpPr>
          <p:cNvPr id="621" name="Google Shape;621;g2cc0972b174_9_15"/>
          <p:cNvGrpSpPr/>
          <p:nvPr/>
        </p:nvGrpSpPr>
        <p:grpSpPr>
          <a:xfrm>
            <a:off x="10641424" y="7422330"/>
            <a:ext cx="4418845" cy="1910558"/>
            <a:chOff x="119677" y="-1008379"/>
            <a:chExt cx="1043682" cy="543900"/>
          </a:xfrm>
        </p:grpSpPr>
        <p:sp>
          <p:nvSpPr>
            <p:cNvPr id="622" name="Google Shape;622;g2cc0972b174_9_15"/>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23" name="Google Shape;623;g2cc0972b174_9_15"/>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메일로 전송된 인증번호와 일치하는 인증번호 입력 시 인증 절차가 완료</a:t>
              </a:r>
              <a:endParaRPr sz="1500">
                <a:solidFill>
                  <a:srgbClr val="FFFFFF"/>
                </a:solidFill>
                <a:latin typeface="Noto Sans KR"/>
                <a:ea typeface="Noto Sans KR"/>
                <a:cs typeface="Noto Sans KR"/>
                <a:sym typeface="Noto Sans K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627" name="Shape 627"/>
        <p:cNvGrpSpPr/>
        <p:nvPr/>
      </p:nvGrpSpPr>
      <p:grpSpPr>
        <a:xfrm>
          <a:off x="0" y="0"/>
          <a:ext cx="0" cy="0"/>
          <a:chOff x="0" y="0"/>
          <a:chExt cx="0" cy="0"/>
        </a:xfrm>
      </p:grpSpPr>
      <p:sp>
        <p:nvSpPr>
          <p:cNvPr id="628" name="Google Shape;628;g2cc0972b174_9_29"/>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회원가입</a:t>
            </a:r>
            <a:endParaRPr b="1" sz="7200">
              <a:solidFill>
                <a:srgbClr val="FA643F"/>
              </a:solidFill>
              <a:latin typeface="Noto Sans KR"/>
              <a:ea typeface="Noto Sans KR"/>
              <a:cs typeface="Noto Sans KR"/>
              <a:sym typeface="Noto Sans KR"/>
            </a:endParaRPr>
          </a:p>
        </p:txBody>
      </p:sp>
      <p:sp>
        <p:nvSpPr>
          <p:cNvPr id="629" name="Google Shape;629;g2cc0972b174_9_29"/>
          <p:cNvSpPr/>
          <p:nvPr/>
        </p:nvSpPr>
        <p:spPr>
          <a:xfrm>
            <a:off x="1028700" y="2318800"/>
            <a:ext cx="16230600" cy="7404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630" name="Google Shape;630;g2cc0972b174_9_29"/>
          <p:cNvGrpSpPr/>
          <p:nvPr/>
        </p:nvGrpSpPr>
        <p:grpSpPr>
          <a:xfrm>
            <a:off x="8605961" y="6990984"/>
            <a:ext cx="7474016" cy="2180169"/>
            <a:chOff x="119677" y="-1008379"/>
            <a:chExt cx="1043682" cy="543900"/>
          </a:xfrm>
        </p:grpSpPr>
        <p:sp>
          <p:nvSpPr>
            <p:cNvPr id="631" name="Google Shape;631;g2cc0972b174_9_2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2" name="Google Shape;632;g2cc0972b174_9_29"/>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회원가입 시 기존에 가입된 아이디와 동일한 아이디를 사용하는 경우 경고창을 통해 알림</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아이디는 영어 혹은 숫자 및 5~11 글자로 생성할 수 있도록 검증 절차를 구현</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검증 기준과 일치하지 않을 시 회원가입 불가</a:t>
              </a:r>
              <a:endParaRPr sz="1500">
                <a:solidFill>
                  <a:srgbClr val="FFFFFF"/>
                </a:solidFill>
                <a:latin typeface="Calibri"/>
                <a:ea typeface="Calibri"/>
                <a:cs typeface="Calibri"/>
                <a:sym typeface="Calibri"/>
              </a:endParaRPr>
            </a:p>
          </p:txBody>
        </p:sp>
      </p:grpSp>
      <p:pic>
        <p:nvPicPr>
          <p:cNvPr id="633" name="Google Shape;633;g2cc0972b174_9_29"/>
          <p:cNvPicPr preferRelativeResize="0"/>
          <p:nvPr/>
        </p:nvPicPr>
        <p:blipFill>
          <a:blip r:embed="rId3">
            <a:alphaModFix/>
          </a:blip>
          <a:stretch>
            <a:fillRect/>
          </a:stretch>
        </p:blipFill>
        <p:spPr>
          <a:xfrm>
            <a:off x="1341963" y="4272397"/>
            <a:ext cx="6123901" cy="743953"/>
          </a:xfrm>
          <a:prstGeom prst="rect">
            <a:avLst/>
          </a:prstGeom>
          <a:noFill/>
          <a:ln cap="flat" cmpd="sng" w="9525">
            <a:solidFill>
              <a:srgbClr val="CCCCCC"/>
            </a:solidFill>
            <a:prstDash val="solid"/>
            <a:round/>
            <a:headEnd len="sm" w="sm" type="none"/>
            <a:tailEnd len="sm" w="sm" type="none"/>
          </a:ln>
        </p:spPr>
      </p:pic>
      <p:pic>
        <p:nvPicPr>
          <p:cNvPr id="634" name="Google Shape;634;g2cc0972b174_9_29"/>
          <p:cNvPicPr preferRelativeResize="0"/>
          <p:nvPr/>
        </p:nvPicPr>
        <p:blipFill>
          <a:blip r:embed="rId4">
            <a:alphaModFix/>
          </a:blip>
          <a:stretch>
            <a:fillRect/>
          </a:stretch>
        </p:blipFill>
        <p:spPr>
          <a:xfrm>
            <a:off x="1338050" y="2569925"/>
            <a:ext cx="6131732" cy="681304"/>
          </a:xfrm>
          <a:prstGeom prst="rect">
            <a:avLst/>
          </a:prstGeom>
          <a:noFill/>
          <a:ln cap="flat" cmpd="sng" w="9525">
            <a:solidFill>
              <a:srgbClr val="CCCCCC"/>
            </a:solidFill>
            <a:prstDash val="solid"/>
            <a:round/>
            <a:headEnd len="sm" w="sm" type="none"/>
            <a:tailEnd len="sm" w="sm" type="none"/>
          </a:ln>
        </p:spPr>
      </p:pic>
      <p:pic>
        <p:nvPicPr>
          <p:cNvPr id="635" name="Google Shape;635;g2cc0972b174_9_29"/>
          <p:cNvPicPr preferRelativeResize="0"/>
          <p:nvPr/>
        </p:nvPicPr>
        <p:blipFill>
          <a:blip r:embed="rId5">
            <a:alphaModFix/>
          </a:blip>
          <a:stretch>
            <a:fillRect/>
          </a:stretch>
        </p:blipFill>
        <p:spPr>
          <a:xfrm>
            <a:off x="1338045" y="3428994"/>
            <a:ext cx="6155225" cy="665642"/>
          </a:xfrm>
          <a:prstGeom prst="rect">
            <a:avLst/>
          </a:prstGeom>
          <a:noFill/>
          <a:ln cap="flat" cmpd="sng" w="9525">
            <a:solidFill>
              <a:srgbClr val="CCCCCC"/>
            </a:solidFill>
            <a:prstDash val="solid"/>
            <a:round/>
            <a:headEnd len="sm" w="sm" type="none"/>
            <a:tailEnd len="sm" w="sm" type="none"/>
          </a:ln>
        </p:spPr>
      </p:pic>
      <p:pic>
        <p:nvPicPr>
          <p:cNvPr id="636" name="Google Shape;636;g2cc0972b174_9_29"/>
          <p:cNvPicPr preferRelativeResize="0"/>
          <p:nvPr/>
        </p:nvPicPr>
        <p:blipFill>
          <a:blip r:embed="rId6">
            <a:alphaModFix/>
          </a:blip>
          <a:stretch>
            <a:fillRect/>
          </a:stretch>
        </p:blipFill>
        <p:spPr>
          <a:xfrm>
            <a:off x="1351421" y="5423461"/>
            <a:ext cx="6104991" cy="3621863"/>
          </a:xfrm>
          <a:prstGeom prst="rect">
            <a:avLst/>
          </a:prstGeom>
          <a:noFill/>
          <a:ln cap="flat" cmpd="sng" w="9525">
            <a:solidFill>
              <a:srgbClr val="B7B7B7"/>
            </a:solidFill>
            <a:prstDash val="solid"/>
            <a:round/>
            <a:headEnd len="sm" w="sm" type="none"/>
            <a:tailEnd len="sm" w="sm" type="none"/>
          </a:ln>
        </p:spPr>
      </p:pic>
      <p:pic>
        <p:nvPicPr>
          <p:cNvPr id="637" name="Google Shape;637;g2cc0972b174_9_29"/>
          <p:cNvPicPr preferRelativeResize="0"/>
          <p:nvPr/>
        </p:nvPicPr>
        <p:blipFill>
          <a:blip r:embed="rId7">
            <a:alphaModFix/>
          </a:blip>
          <a:stretch>
            <a:fillRect/>
          </a:stretch>
        </p:blipFill>
        <p:spPr>
          <a:xfrm>
            <a:off x="9295500" y="2687825"/>
            <a:ext cx="6094956" cy="3621862"/>
          </a:xfrm>
          <a:prstGeom prst="rect">
            <a:avLst/>
          </a:prstGeom>
          <a:noFill/>
          <a:ln cap="flat" cmpd="sng" w="9525">
            <a:solidFill>
              <a:srgbClr val="B7B7B7"/>
            </a:solidFill>
            <a:prstDash val="solid"/>
            <a:round/>
            <a:headEnd len="sm" w="sm" type="none"/>
            <a:tailEnd len="sm" w="sm" type="none"/>
          </a:ln>
        </p:spPr>
      </p:pic>
      <p:grpSp>
        <p:nvGrpSpPr>
          <p:cNvPr id="638" name="Google Shape;638;g2cc0972b174_9_29"/>
          <p:cNvGrpSpPr/>
          <p:nvPr/>
        </p:nvGrpSpPr>
        <p:grpSpPr>
          <a:xfrm>
            <a:off x="14126574" y="1075903"/>
            <a:ext cx="3132716" cy="930613"/>
            <a:chOff x="119677" y="-1008379"/>
            <a:chExt cx="1043682" cy="543900"/>
          </a:xfrm>
        </p:grpSpPr>
        <p:sp>
          <p:nvSpPr>
            <p:cNvPr id="639" name="Google Shape;639;g2cc0972b174_9_2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0" name="Google Shape;640;g2cc0972b174_9_29"/>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회원가입 시</a:t>
              </a:r>
              <a:endParaRPr sz="1500">
                <a:solidFill>
                  <a:schemeClr val="lt1"/>
                </a:solidFill>
                <a:latin typeface="Calibri"/>
                <a:ea typeface="Calibri"/>
                <a:cs typeface="Calibri"/>
                <a:sym typeface="Calibri"/>
              </a:endParaRPr>
            </a:p>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  -  닉네임 중복 및 검증 절차 구현</a:t>
              </a:r>
              <a:endParaRPr sz="1500">
                <a:solidFill>
                  <a:srgbClr val="FFFFFF"/>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644" name="Shape 644"/>
        <p:cNvGrpSpPr/>
        <p:nvPr/>
      </p:nvGrpSpPr>
      <p:grpSpPr>
        <a:xfrm>
          <a:off x="0" y="0"/>
          <a:ext cx="0" cy="0"/>
          <a:chOff x="0" y="0"/>
          <a:chExt cx="0" cy="0"/>
        </a:xfrm>
      </p:grpSpPr>
      <p:sp>
        <p:nvSpPr>
          <p:cNvPr id="645" name="Google Shape;645;g2cc0972b174_9_45"/>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회원가입 </a:t>
            </a:r>
            <a:endParaRPr b="1" sz="7200">
              <a:solidFill>
                <a:srgbClr val="FA643F"/>
              </a:solidFill>
              <a:latin typeface="Noto Sans KR"/>
              <a:ea typeface="Noto Sans KR"/>
              <a:cs typeface="Noto Sans KR"/>
              <a:sym typeface="Noto Sans KR"/>
            </a:endParaRPr>
          </a:p>
        </p:txBody>
      </p:sp>
      <p:sp>
        <p:nvSpPr>
          <p:cNvPr id="646" name="Google Shape;646;g2cc0972b174_9_45"/>
          <p:cNvSpPr/>
          <p:nvPr/>
        </p:nvSpPr>
        <p:spPr>
          <a:xfrm>
            <a:off x="1028700" y="2318800"/>
            <a:ext cx="16230600" cy="7404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647" name="Google Shape;647;g2cc0972b174_9_45"/>
          <p:cNvGrpSpPr/>
          <p:nvPr/>
        </p:nvGrpSpPr>
        <p:grpSpPr>
          <a:xfrm>
            <a:off x="9554674" y="6326730"/>
            <a:ext cx="7474015" cy="1858750"/>
            <a:chOff x="119677" y="-1008381"/>
            <a:chExt cx="1043682" cy="555000"/>
          </a:xfrm>
        </p:grpSpPr>
        <p:sp>
          <p:nvSpPr>
            <p:cNvPr id="648" name="Google Shape;648;g2cc0972b174_9_45"/>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9" name="Google Shape;649;g2cc0972b174_9_45"/>
            <p:cNvSpPr txBox="1"/>
            <p:nvPr/>
          </p:nvSpPr>
          <p:spPr>
            <a:xfrm>
              <a:off x="119677" y="-1008381"/>
              <a:ext cx="1035900" cy="555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회원가입 시 기존에 가입된 닉네임과 동일한 닉네임을 사용할 경우 경고창</a:t>
              </a:r>
              <a:r>
                <a:rPr lang="en-US" sz="1500">
                  <a:solidFill>
                    <a:schemeClr val="lt1"/>
                  </a:solidFill>
                  <a:latin typeface="Calibri"/>
                  <a:ea typeface="Calibri"/>
                  <a:cs typeface="Calibri"/>
                  <a:sym typeface="Calibri"/>
                </a:rPr>
                <a:t>을 통해 알림</a:t>
              </a:r>
              <a:endParaRPr sz="1500">
                <a:solidFill>
                  <a:schemeClr val="lt1"/>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lang="en-US" sz="1500">
                  <a:solidFill>
                    <a:schemeClr val="lt1"/>
                  </a:solidFill>
                  <a:latin typeface="Calibri"/>
                  <a:ea typeface="Calibri"/>
                  <a:cs typeface="Calibri"/>
                  <a:sym typeface="Calibri"/>
                </a:rPr>
                <a:t>일련의 과정을 거쳐 회원가입 완료, 완료 시 알림을 통해 완료 메세지가 전송</a:t>
              </a:r>
              <a:endParaRPr sz="1500">
                <a:solidFill>
                  <a:schemeClr val="lt1"/>
                </a:solidFill>
                <a:latin typeface="Calibri"/>
                <a:ea typeface="Calibri"/>
                <a:cs typeface="Calibri"/>
                <a:sym typeface="Calibri"/>
              </a:endParaRPr>
            </a:p>
          </p:txBody>
        </p:sp>
      </p:grpSp>
      <p:pic>
        <p:nvPicPr>
          <p:cNvPr id="650" name="Google Shape;650;g2cc0972b174_9_45"/>
          <p:cNvPicPr preferRelativeResize="0"/>
          <p:nvPr/>
        </p:nvPicPr>
        <p:blipFill>
          <a:blip r:embed="rId3">
            <a:alphaModFix/>
          </a:blip>
          <a:stretch>
            <a:fillRect/>
          </a:stretch>
        </p:blipFill>
        <p:spPr>
          <a:xfrm>
            <a:off x="6921002" y="2623850"/>
            <a:ext cx="5159050" cy="3392896"/>
          </a:xfrm>
          <a:prstGeom prst="rect">
            <a:avLst/>
          </a:prstGeom>
          <a:noFill/>
          <a:ln cap="flat" cmpd="sng" w="9525">
            <a:solidFill>
              <a:srgbClr val="B7B7B7"/>
            </a:solidFill>
            <a:prstDash val="solid"/>
            <a:round/>
            <a:headEnd len="sm" w="sm" type="none"/>
            <a:tailEnd len="sm" w="sm" type="none"/>
          </a:ln>
        </p:spPr>
      </p:pic>
      <p:pic>
        <p:nvPicPr>
          <p:cNvPr id="651" name="Google Shape;651;g2cc0972b174_9_45"/>
          <p:cNvPicPr preferRelativeResize="0"/>
          <p:nvPr/>
        </p:nvPicPr>
        <p:blipFill>
          <a:blip r:embed="rId4">
            <a:alphaModFix/>
          </a:blip>
          <a:stretch>
            <a:fillRect/>
          </a:stretch>
        </p:blipFill>
        <p:spPr>
          <a:xfrm>
            <a:off x="1259309" y="2623853"/>
            <a:ext cx="5359954" cy="3392896"/>
          </a:xfrm>
          <a:prstGeom prst="rect">
            <a:avLst/>
          </a:prstGeom>
          <a:noFill/>
          <a:ln cap="flat" cmpd="sng" w="9525">
            <a:solidFill>
              <a:srgbClr val="B7B7B7"/>
            </a:solidFill>
            <a:prstDash val="solid"/>
            <a:round/>
            <a:headEnd len="sm" w="sm" type="none"/>
            <a:tailEnd len="sm" w="sm" type="none"/>
          </a:ln>
        </p:spPr>
      </p:pic>
      <p:pic>
        <p:nvPicPr>
          <p:cNvPr id="652" name="Google Shape;652;g2cc0972b174_9_45"/>
          <p:cNvPicPr preferRelativeResize="0"/>
          <p:nvPr/>
        </p:nvPicPr>
        <p:blipFill>
          <a:blip r:embed="rId5">
            <a:alphaModFix/>
          </a:blip>
          <a:stretch>
            <a:fillRect/>
          </a:stretch>
        </p:blipFill>
        <p:spPr>
          <a:xfrm>
            <a:off x="12236088" y="2623852"/>
            <a:ext cx="4792602" cy="3392895"/>
          </a:xfrm>
          <a:prstGeom prst="rect">
            <a:avLst/>
          </a:prstGeom>
          <a:noFill/>
          <a:ln cap="flat" cmpd="sng" w="9525">
            <a:solidFill>
              <a:srgbClr val="B7B7B7"/>
            </a:solidFill>
            <a:prstDash val="solid"/>
            <a:round/>
            <a:headEnd len="sm" w="sm" type="none"/>
            <a:tailEnd len="sm" w="sm" type="none"/>
          </a:ln>
        </p:spPr>
      </p:pic>
      <p:grpSp>
        <p:nvGrpSpPr>
          <p:cNvPr id="653" name="Google Shape;653;g2cc0972b174_9_45"/>
          <p:cNvGrpSpPr/>
          <p:nvPr/>
        </p:nvGrpSpPr>
        <p:grpSpPr>
          <a:xfrm>
            <a:off x="1259299" y="6326728"/>
            <a:ext cx="3132716" cy="930613"/>
            <a:chOff x="119677" y="-1008379"/>
            <a:chExt cx="1043682" cy="543900"/>
          </a:xfrm>
        </p:grpSpPr>
        <p:sp>
          <p:nvSpPr>
            <p:cNvPr id="654" name="Google Shape;654;g2cc0972b174_9_45"/>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55" name="Google Shape;655;g2cc0972b174_9_45"/>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회원가입 시</a:t>
              </a:r>
              <a:endParaRPr sz="1500">
                <a:solidFill>
                  <a:schemeClr val="lt1"/>
                </a:solidFill>
                <a:latin typeface="Calibri"/>
                <a:ea typeface="Calibri"/>
                <a:cs typeface="Calibri"/>
                <a:sym typeface="Calibri"/>
              </a:endParaRPr>
            </a:p>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  -  닉네임 중복 및 검증 절차 구현</a:t>
              </a:r>
              <a:endParaRPr sz="1500">
                <a:solidFill>
                  <a:srgbClr val="FFFFFF"/>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659" name="Shape 659"/>
        <p:cNvGrpSpPr/>
        <p:nvPr/>
      </p:nvGrpSpPr>
      <p:grpSpPr>
        <a:xfrm>
          <a:off x="0" y="0"/>
          <a:ext cx="0" cy="0"/>
          <a:chOff x="0" y="0"/>
          <a:chExt cx="0" cy="0"/>
        </a:xfrm>
      </p:grpSpPr>
      <p:sp>
        <p:nvSpPr>
          <p:cNvPr id="660" name="Google Shape;660;g2cc0972b174_9_59"/>
          <p:cNvSpPr/>
          <p:nvPr/>
        </p:nvSpPr>
        <p:spPr>
          <a:xfrm>
            <a:off x="1028700" y="3492200"/>
            <a:ext cx="16230600" cy="6437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1" name="Google Shape;661;g2cc0972b174_9_59"/>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로그인</a:t>
            </a:r>
            <a:endParaRPr b="1" sz="7200">
              <a:latin typeface="Noto Sans KR"/>
              <a:ea typeface="Noto Sans KR"/>
              <a:cs typeface="Noto Sans KR"/>
              <a:sym typeface="Noto Sans KR"/>
            </a:endParaRPr>
          </a:p>
        </p:txBody>
      </p:sp>
      <p:pic>
        <p:nvPicPr>
          <p:cNvPr id="662" name="Google Shape;662;g2cc0972b174_9_59"/>
          <p:cNvPicPr preferRelativeResize="0"/>
          <p:nvPr/>
        </p:nvPicPr>
        <p:blipFill>
          <a:blip r:embed="rId3">
            <a:alphaModFix/>
          </a:blip>
          <a:stretch>
            <a:fillRect/>
          </a:stretch>
        </p:blipFill>
        <p:spPr>
          <a:xfrm>
            <a:off x="1642525" y="5433847"/>
            <a:ext cx="6243005" cy="3499241"/>
          </a:xfrm>
          <a:prstGeom prst="rect">
            <a:avLst/>
          </a:prstGeom>
          <a:noFill/>
          <a:ln cap="flat" cmpd="sng" w="9525">
            <a:solidFill>
              <a:srgbClr val="CCCCCC"/>
            </a:solidFill>
            <a:prstDash val="solid"/>
            <a:round/>
            <a:headEnd len="sm" w="sm" type="none"/>
            <a:tailEnd len="sm" w="sm" type="none"/>
          </a:ln>
        </p:spPr>
      </p:pic>
      <p:pic>
        <p:nvPicPr>
          <p:cNvPr id="663" name="Google Shape;663;g2cc0972b174_9_59"/>
          <p:cNvPicPr preferRelativeResize="0"/>
          <p:nvPr/>
        </p:nvPicPr>
        <p:blipFill rotWithShape="1">
          <a:blip r:embed="rId4">
            <a:alphaModFix/>
          </a:blip>
          <a:srcRect b="1065" l="0" r="0" t="256"/>
          <a:stretch/>
        </p:blipFill>
        <p:spPr>
          <a:xfrm>
            <a:off x="9994473" y="5433856"/>
            <a:ext cx="6305976" cy="3499243"/>
          </a:xfrm>
          <a:prstGeom prst="rect">
            <a:avLst/>
          </a:prstGeom>
          <a:noFill/>
          <a:ln cap="flat" cmpd="sng" w="9525">
            <a:solidFill>
              <a:srgbClr val="CCCCCC"/>
            </a:solidFill>
            <a:prstDash val="solid"/>
            <a:round/>
            <a:headEnd len="sm" w="sm" type="none"/>
            <a:tailEnd len="sm" w="sm" type="none"/>
          </a:ln>
        </p:spPr>
      </p:pic>
      <p:pic>
        <p:nvPicPr>
          <p:cNvPr id="664" name="Google Shape;664;g2cc0972b174_9_59"/>
          <p:cNvPicPr preferRelativeResize="0"/>
          <p:nvPr/>
        </p:nvPicPr>
        <p:blipFill>
          <a:blip r:embed="rId5">
            <a:alphaModFix/>
          </a:blip>
          <a:stretch>
            <a:fillRect/>
          </a:stretch>
        </p:blipFill>
        <p:spPr>
          <a:xfrm>
            <a:off x="2964523" y="4416588"/>
            <a:ext cx="3599002" cy="1646400"/>
          </a:xfrm>
          <a:prstGeom prst="rect">
            <a:avLst/>
          </a:prstGeom>
          <a:noFill/>
          <a:ln cap="flat" cmpd="sng" w="9525">
            <a:solidFill>
              <a:srgbClr val="CCCCCC"/>
            </a:solidFill>
            <a:prstDash val="solid"/>
            <a:round/>
            <a:headEnd len="sm" w="sm" type="none"/>
            <a:tailEnd len="sm" w="sm" type="none"/>
          </a:ln>
        </p:spPr>
      </p:pic>
      <p:grpSp>
        <p:nvGrpSpPr>
          <p:cNvPr id="665" name="Google Shape;665;g2cc0972b174_9_59"/>
          <p:cNvGrpSpPr/>
          <p:nvPr/>
        </p:nvGrpSpPr>
        <p:grpSpPr>
          <a:xfrm>
            <a:off x="14968912" y="7366072"/>
            <a:ext cx="1966976" cy="1966976"/>
            <a:chOff x="14968912" y="6068937"/>
            <a:chExt cx="1966976" cy="1966976"/>
          </a:xfrm>
        </p:grpSpPr>
        <p:sp>
          <p:nvSpPr>
            <p:cNvPr id="666" name="Google Shape;666;g2cc0972b174_9_59"/>
            <p:cNvSpPr/>
            <p:nvPr/>
          </p:nvSpPr>
          <p:spPr>
            <a:xfrm>
              <a:off x="14968912" y="6068937"/>
              <a:ext cx="1966976" cy="19669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7" name="Google Shape;667;g2cc0972b174_9_59"/>
            <p:cNvSpPr txBox="1"/>
            <p:nvPr/>
          </p:nvSpPr>
          <p:spPr>
            <a:xfrm>
              <a:off x="15337946" y="6195736"/>
              <a:ext cx="1597800" cy="17133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000000"/>
                </a:buClr>
                <a:buSzPts val="1500"/>
                <a:buFont typeface="Calibri"/>
                <a:buNone/>
              </a:pPr>
              <a:r>
                <a:rPr lang="en-US" sz="1500">
                  <a:latin typeface="Noto Sans KR"/>
                  <a:ea typeface="Noto Sans KR"/>
                  <a:cs typeface="Noto Sans KR"/>
                  <a:sym typeface="Noto Sans KR"/>
                </a:rPr>
                <a:t>로그인에 성공하면 메인페이지 출력</a:t>
              </a:r>
              <a:endParaRPr sz="1500">
                <a:latin typeface="Noto Sans KR"/>
                <a:ea typeface="Noto Sans KR"/>
                <a:cs typeface="Noto Sans KR"/>
                <a:sym typeface="Noto Sans KR"/>
              </a:endParaRPr>
            </a:p>
          </p:txBody>
        </p:sp>
      </p:grpSp>
      <p:grpSp>
        <p:nvGrpSpPr>
          <p:cNvPr id="668" name="Google Shape;668;g2cc0972b174_9_59"/>
          <p:cNvGrpSpPr/>
          <p:nvPr/>
        </p:nvGrpSpPr>
        <p:grpSpPr>
          <a:xfrm>
            <a:off x="5932875" y="7607386"/>
            <a:ext cx="2459854" cy="1646385"/>
            <a:chOff x="119677" y="-1008379"/>
            <a:chExt cx="1043682" cy="543900"/>
          </a:xfrm>
        </p:grpSpPr>
        <p:sp>
          <p:nvSpPr>
            <p:cNvPr id="669" name="Google Shape;669;g2cc0972b174_9_5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Noto Sans KR"/>
                <a:ea typeface="Noto Sans KR"/>
                <a:cs typeface="Noto Sans KR"/>
                <a:sym typeface="Noto Sans KR"/>
              </a:endParaRPr>
            </a:p>
          </p:txBody>
        </p:sp>
        <p:sp>
          <p:nvSpPr>
            <p:cNvPr id="670" name="Google Shape;670;g2cc0972b174_9_59"/>
            <p:cNvSpPr txBox="1"/>
            <p:nvPr/>
          </p:nvSpPr>
          <p:spPr>
            <a:xfrm>
              <a:off x="119677" y="-100837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로그인에 실패했을때 alert창을 띄우면서 로그인창 출력</a:t>
              </a:r>
              <a:endParaRPr sz="1500">
                <a:solidFill>
                  <a:srgbClr val="FFFFFF"/>
                </a:solidFill>
                <a:latin typeface="Noto Sans KR"/>
                <a:ea typeface="Noto Sans KR"/>
                <a:cs typeface="Noto Sans KR"/>
                <a:sym typeface="Noto Sans KR"/>
              </a:endParaRPr>
            </a:p>
          </p:txBody>
        </p:sp>
      </p:grpSp>
      <p:grpSp>
        <p:nvGrpSpPr>
          <p:cNvPr id="671" name="Google Shape;671;g2cc0972b174_9_59"/>
          <p:cNvGrpSpPr/>
          <p:nvPr/>
        </p:nvGrpSpPr>
        <p:grpSpPr>
          <a:xfrm>
            <a:off x="11146325" y="4268280"/>
            <a:ext cx="5154124" cy="821289"/>
            <a:chOff x="119681" y="-1008379"/>
            <a:chExt cx="1463200" cy="543900"/>
          </a:xfrm>
        </p:grpSpPr>
        <p:sp>
          <p:nvSpPr>
            <p:cNvPr id="672" name="Google Shape;672;g2cc0972b174_9_59"/>
            <p:cNvSpPr/>
            <p:nvPr/>
          </p:nvSpPr>
          <p:spPr>
            <a:xfrm>
              <a:off x="127516" y="-1008372"/>
              <a:ext cx="1455365"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Noto Sans KR"/>
                <a:ea typeface="Noto Sans KR"/>
                <a:cs typeface="Noto Sans KR"/>
                <a:sym typeface="Noto Sans KR"/>
              </a:endParaRPr>
            </a:p>
          </p:txBody>
        </p:sp>
        <p:sp>
          <p:nvSpPr>
            <p:cNvPr id="673" name="Google Shape;673;g2cc0972b174_9_59"/>
            <p:cNvSpPr txBox="1"/>
            <p:nvPr/>
          </p:nvSpPr>
          <p:spPr>
            <a:xfrm>
              <a:off x="119681" y="-1008379"/>
              <a:ext cx="14631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로그인할때 로그인유지를 클릭하면 창을 다 닫고 다시 창을 열어도 로그인이 유지 (30분으로 설정)</a:t>
              </a:r>
              <a:endParaRPr sz="1500">
                <a:solidFill>
                  <a:srgbClr val="FFFFFF"/>
                </a:solidFill>
                <a:latin typeface="Noto Sans KR"/>
                <a:ea typeface="Noto Sans KR"/>
                <a:cs typeface="Noto Sans KR"/>
                <a:sym typeface="Noto Sans KR"/>
              </a:endParaRPr>
            </a:p>
          </p:txBody>
        </p:sp>
      </p:grpSp>
      <p:grpSp>
        <p:nvGrpSpPr>
          <p:cNvPr id="674" name="Google Shape;674;g2cc0972b174_9_59"/>
          <p:cNvGrpSpPr/>
          <p:nvPr/>
        </p:nvGrpSpPr>
        <p:grpSpPr>
          <a:xfrm>
            <a:off x="9813398" y="7904391"/>
            <a:ext cx="3227610" cy="1646385"/>
            <a:chOff x="123569" y="-1008409"/>
            <a:chExt cx="1039789" cy="543900"/>
          </a:xfrm>
        </p:grpSpPr>
        <p:sp>
          <p:nvSpPr>
            <p:cNvPr id="675" name="Google Shape;675;g2cc0972b174_9_5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Noto Sans KR"/>
                <a:ea typeface="Noto Sans KR"/>
                <a:cs typeface="Noto Sans KR"/>
                <a:sym typeface="Noto Sans KR"/>
              </a:endParaRPr>
            </a:p>
          </p:txBody>
        </p:sp>
        <p:sp>
          <p:nvSpPr>
            <p:cNvPr id="676" name="Google Shape;676;g2cc0972b174_9_59"/>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발급받은 임시비밀번호로 로그인이 되고, 내 정보 수정페이지에서 비밀번호 변경</a:t>
              </a:r>
              <a:endParaRPr sz="1500">
                <a:solidFill>
                  <a:srgbClr val="FFFFFF"/>
                </a:solidFill>
                <a:latin typeface="Noto Sans KR"/>
                <a:ea typeface="Noto Sans KR"/>
                <a:cs typeface="Noto Sans KR"/>
                <a:sym typeface="Noto Sans KR"/>
              </a:endParaRPr>
            </a:p>
          </p:txBody>
        </p:sp>
      </p:grpSp>
      <p:grpSp>
        <p:nvGrpSpPr>
          <p:cNvPr id="677" name="Google Shape;677;g2cc0972b174_9_59"/>
          <p:cNvGrpSpPr/>
          <p:nvPr/>
        </p:nvGrpSpPr>
        <p:grpSpPr>
          <a:xfrm>
            <a:off x="1028700" y="2086103"/>
            <a:ext cx="13636845" cy="1177498"/>
            <a:chOff x="0" y="-47625"/>
            <a:chExt cx="10287300" cy="888946"/>
          </a:xfrm>
        </p:grpSpPr>
        <p:sp>
          <p:nvSpPr>
            <p:cNvPr id="678" name="Google Shape;678;g2cc0972b174_9_59"/>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g2cc0972b174_9_59"/>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SecurityConfig를 활용해 로그인을 구현했고, SecurityConfig에서 remember-me를 활용해 세션 로그인유지기능을 구현했습니다.</a:t>
              </a:r>
              <a:endParaRPr sz="1800">
                <a:latin typeface="Noto Sans KR"/>
                <a:ea typeface="Noto Sans KR"/>
                <a:cs typeface="Noto Sans KR"/>
                <a:sym typeface="Noto Sans K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683" name="Shape 683"/>
        <p:cNvGrpSpPr/>
        <p:nvPr/>
      </p:nvGrpSpPr>
      <p:grpSpPr>
        <a:xfrm>
          <a:off x="0" y="0"/>
          <a:ext cx="0" cy="0"/>
          <a:chOff x="0" y="0"/>
          <a:chExt cx="0" cy="0"/>
        </a:xfrm>
      </p:grpSpPr>
      <p:sp>
        <p:nvSpPr>
          <p:cNvPr id="684" name="Google Shape;684;g2cc0972b174_9_79"/>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로그인 </a:t>
            </a:r>
            <a:r>
              <a:rPr lang="en-US" sz="4800">
                <a:solidFill>
                  <a:srgbClr val="FA643F"/>
                </a:solidFill>
                <a:latin typeface="Noto Sans KR"/>
                <a:ea typeface="Noto Sans KR"/>
                <a:cs typeface="Noto Sans KR"/>
                <a:sym typeface="Noto Sans KR"/>
              </a:rPr>
              <a:t>비밀번호 찾기</a:t>
            </a:r>
            <a:endParaRPr b="1" sz="7200">
              <a:solidFill>
                <a:srgbClr val="FA643F"/>
              </a:solidFill>
              <a:latin typeface="Noto Sans KR"/>
              <a:ea typeface="Noto Sans KR"/>
              <a:cs typeface="Noto Sans KR"/>
              <a:sym typeface="Noto Sans KR"/>
            </a:endParaRPr>
          </a:p>
        </p:txBody>
      </p:sp>
      <p:sp>
        <p:nvSpPr>
          <p:cNvPr id="685" name="Google Shape;685;g2cc0972b174_9_79"/>
          <p:cNvSpPr/>
          <p:nvPr/>
        </p:nvSpPr>
        <p:spPr>
          <a:xfrm>
            <a:off x="1028700" y="3197142"/>
            <a:ext cx="16230600" cy="6940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686" name="Google Shape;686;g2cc0972b174_9_79"/>
          <p:cNvPicPr preferRelativeResize="0"/>
          <p:nvPr/>
        </p:nvPicPr>
        <p:blipFill>
          <a:blip r:embed="rId3">
            <a:alphaModFix/>
          </a:blip>
          <a:stretch>
            <a:fillRect/>
          </a:stretch>
        </p:blipFill>
        <p:spPr>
          <a:xfrm>
            <a:off x="1798524" y="5790640"/>
            <a:ext cx="6808464" cy="4262822"/>
          </a:xfrm>
          <a:prstGeom prst="rect">
            <a:avLst/>
          </a:prstGeom>
          <a:noFill/>
          <a:ln>
            <a:noFill/>
          </a:ln>
        </p:spPr>
      </p:pic>
      <p:pic>
        <p:nvPicPr>
          <p:cNvPr id="687" name="Google Shape;687;g2cc0972b174_9_79"/>
          <p:cNvPicPr preferRelativeResize="0"/>
          <p:nvPr/>
        </p:nvPicPr>
        <p:blipFill>
          <a:blip r:embed="rId4">
            <a:alphaModFix/>
          </a:blip>
          <a:stretch>
            <a:fillRect/>
          </a:stretch>
        </p:blipFill>
        <p:spPr>
          <a:xfrm>
            <a:off x="1875450" y="3379917"/>
            <a:ext cx="3519917" cy="1430333"/>
          </a:xfrm>
          <a:prstGeom prst="rect">
            <a:avLst/>
          </a:prstGeom>
          <a:noFill/>
          <a:ln>
            <a:noFill/>
          </a:ln>
        </p:spPr>
      </p:pic>
      <p:pic>
        <p:nvPicPr>
          <p:cNvPr id="688" name="Google Shape;688;g2cc0972b174_9_79"/>
          <p:cNvPicPr preferRelativeResize="0"/>
          <p:nvPr/>
        </p:nvPicPr>
        <p:blipFill>
          <a:blip r:embed="rId5">
            <a:alphaModFix/>
          </a:blip>
          <a:stretch>
            <a:fillRect/>
          </a:stretch>
        </p:blipFill>
        <p:spPr>
          <a:xfrm>
            <a:off x="1798525" y="4720510"/>
            <a:ext cx="3673762" cy="1430335"/>
          </a:xfrm>
          <a:prstGeom prst="rect">
            <a:avLst/>
          </a:prstGeom>
          <a:noFill/>
          <a:ln>
            <a:noFill/>
          </a:ln>
        </p:spPr>
      </p:pic>
      <p:pic>
        <p:nvPicPr>
          <p:cNvPr id="689" name="Google Shape;689;g2cc0972b174_9_79"/>
          <p:cNvPicPr preferRelativeResize="0"/>
          <p:nvPr/>
        </p:nvPicPr>
        <p:blipFill>
          <a:blip r:embed="rId6">
            <a:alphaModFix/>
          </a:blip>
          <a:stretch>
            <a:fillRect/>
          </a:stretch>
        </p:blipFill>
        <p:spPr>
          <a:xfrm>
            <a:off x="9689195" y="5270328"/>
            <a:ext cx="3799574" cy="1528715"/>
          </a:xfrm>
          <a:prstGeom prst="rect">
            <a:avLst/>
          </a:prstGeom>
          <a:noFill/>
          <a:ln>
            <a:noFill/>
          </a:ln>
        </p:spPr>
      </p:pic>
      <p:pic>
        <p:nvPicPr>
          <p:cNvPr id="690" name="Google Shape;690;g2cc0972b174_9_79"/>
          <p:cNvPicPr preferRelativeResize="0"/>
          <p:nvPr/>
        </p:nvPicPr>
        <p:blipFill>
          <a:blip r:embed="rId7">
            <a:alphaModFix/>
          </a:blip>
          <a:stretch>
            <a:fillRect/>
          </a:stretch>
        </p:blipFill>
        <p:spPr>
          <a:xfrm>
            <a:off x="9618811" y="3489900"/>
            <a:ext cx="3754885" cy="1604682"/>
          </a:xfrm>
          <a:prstGeom prst="rect">
            <a:avLst/>
          </a:prstGeom>
          <a:noFill/>
          <a:ln>
            <a:noFill/>
          </a:ln>
        </p:spPr>
      </p:pic>
      <p:pic>
        <p:nvPicPr>
          <p:cNvPr id="691" name="Google Shape;691;g2cc0972b174_9_79"/>
          <p:cNvPicPr preferRelativeResize="0"/>
          <p:nvPr/>
        </p:nvPicPr>
        <p:blipFill>
          <a:blip r:embed="rId8">
            <a:alphaModFix/>
          </a:blip>
          <a:stretch>
            <a:fillRect/>
          </a:stretch>
        </p:blipFill>
        <p:spPr>
          <a:xfrm>
            <a:off x="8877240" y="8409074"/>
            <a:ext cx="4334964" cy="1728318"/>
          </a:xfrm>
          <a:prstGeom prst="rect">
            <a:avLst/>
          </a:prstGeom>
          <a:noFill/>
          <a:ln>
            <a:noFill/>
          </a:ln>
        </p:spPr>
      </p:pic>
      <p:pic>
        <p:nvPicPr>
          <p:cNvPr id="692" name="Google Shape;692;g2cc0972b174_9_79"/>
          <p:cNvPicPr preferRelativeResize="0"/>
          <p:nvPr/>
        </p:nvPicPr>
        <p:blipFill>
          <a:blip r:embed="rId9">
            <a:alphaModFix/>
          </a:blip>
          <a:stretch>
            <a:fillRect/>
          </a:stretch>
        </p:blipFill>
        <p:spPr>
          <a:xfrm>
            <a:off x="8106708" y="7506238"/>
            <a:ext cx="5466444" cy="585936"/>
          </a:xfrm>
          <a:prstGeom prst="rect">
            <a:avLst/>
          </a:prstGeom>
          <a:noFill/>
          <a:ln>
            <a:noFill/>
          </a:ln>
        </p:spPr>
      </p:pic>
      <p:grpSp>
        <p:nvGrpSpPr>
          <p:cNvPr id="693" name="Google Shape;693;g2cc0972b174_9_79"/>
          <p:cNvGrpSpPr/>
          <p:nvPr/>
        </p:nvGrpSpPr>
        <p:grpSpPr>
          <a:xfrm>
            <a:off x="13802257" y="6799299"/>
            <a:ext cx="3154439" cy="3154833"/>
            <a:chOff x="14602201" y="6068937"/>
            <a:chExt cx="1966976" cy="1966976"/>
          </a:xfrm>
        </p:grpSpPr>
        <p:sp>
          <p:nvSpPr>
            <p:cNvPr id="694" name="Google Shape;694;g2cc0972b174_9_79"/>
            <p:cNvSpPr/>
            <p:nvPr/>
          </p:nvSpPr>
          <p:spPr>
            <a:xfrm>
              <a:off x="14602201" y="6068937"/>
              <a:ext cx="1966976" cy="19669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5" name="Google Shape;695;g2cc0972b174_9_79"/>
            <p:cNvSpPr txBox="1"/>
            <p:nvPr/>
          </p:nvSpPr>
          <p:spPr>
            <a:xfrm>
              <a:off x="14786788" y="6195774"/>
              <a:ext cx="1597800" cy="17133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latin typeface="Calibri"/>
                  <a:ea typeface="Calibri"/>
                  <a:cs typeface="Calibri"/>
                  <a:sym typeface="Calibri"/>
                </a:rPr>
                <a:t>모든 인증이 완료가 되면 비밀번호찾기 버튼이 활성화 되면서 본인 이메일로임시비밀번호가 발급됐다는 alert창이 뜨면서 메인페이지 출력</a:t>
              </a:r>
              <a:endParaRPr sz="1500">
                <a:latin typeface="Calibri"/>
                <a:ea typeface="Calibri"/>
                <a:cs typeface="Calibri"/>
                <a:sym typeface="Calibri"/>
              </a:endParaRPr>
            </a:p>
          </p:txBody>
        </p:sp>
      </p:grpSp>
      <p:grpSp>
        <p:nvGrpSpPr>
          <p:cNvPr id="696" name="Google Shape;696;g2cc0972b174_9_79"/>
          <p:cNvGrpSpPr/>
          <p:nvPr/>
        </p:nvGrpSpPr>
        <p:grpSpPr>
          <a:xfrm>
            <a:off x="6442800" y="4055957"/>
            <a:ext cx="2517437" cy="3450281"/>
            <a:chOff x="123568" y="-1008373"/>
            <a:chExt cx="1039791" cy="543831"/>
          </a:xfrm>
        </p:grpSpPr>
        <p:sp>
          <p:nvSpPr>
            <p:cNvPr id="697" name="Google Shape;697;g2cc0972b174_9_7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8" name="Google Shape;698;g2cc0972b174_9_79"/>
            <p:cNvSpPr txBox="1"/>
            <p:nvPr/>
          </p:nvSpPr>
          <p:spPr>
            <a:xfrm>
              <a:off x="123568" y="-990556"/>
              <a:ext cx="1035900" cy="497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가입한 아이디와 비밀번호가 일치하지 않거나, 아이디 또는 이메일이 틀린경우 일치하는 회원정보가 없다는alert창을 띄우고, 일치할경우 인증번호가 발송됐다는 alert창이 뜨면서 이메일로 인증번호 발송</a:t>
              </a:r>
              <a:endParaRPr sz="1500">
                <a:solidFill>
                  <a:srgbClr val="FFFFFF"/>
                </a:solidFill>
                <a:latin typeface="Calibri"/>
                <a:ea typeface="Calibri"/>
                <a:cs typeface="Calibri"/>
                <a:sym typeface="Calibri"/>
              </a:endParaRPr>
            </a:p>
          </p:txBody>
        </p:sp>
      </p:grpSp>
      <p:grpSp>
        <p:nvGrpSpPr>
          <p:cNvPr id="699" name="Google Shape;699;g2cc0972b174_9_79"/>
          <p:cNvGrpSpPr/>
          <p:nvPr/>
        </p:nvGrpSpPr>
        <p:grpSpPr>
          <a:xfrm>
            <a:off x="13797374" y="3749157"/>
            <a:ext cx="2517434" cy="2286719"/>
            <a:chOff x="123569" y="-1008409"/>
            <a:chExt cx="1039789" cy="543900"/>
          </a:xfrm>
        </p:grpSpPr>
        <p:sp>
          <p:nvSpPr>
            <p:cNvPr id="700" name="Google Shape;700;g2cc0972b174_9_79"/>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01" name="Google Shape;701;g2cc0972b174_9_79"/>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이메일로 받은 인증번호가 일치하면 인증에 성공했다는 alert창이 뜨고, 일치하지 않으면 인증에 실패했다는 alert창 출력</a:t>
              </a:r>
              <a:endParaRPr sz="1500">
                <a:solidFill>
                  <a:srgbClr val="FFFFFF"/>
                </a:solidFill>
                <a:latin typeface="Calibri"/>
                <a:ea typeface="Calibri"/>
                <a:cs typeface="Calibri"/>
                <a:sym typeface="Calibri"/>
              </a:endParaRPr>
            </a:p>
          </p:txBody>
        </p:sp>
      </p:grpSp>
      <p:grpSp>
        <p:nvGrpSpPr>
          <p:cNvPr id="702" name="Google Shape;702;g2cc0972b174_9_79"/>
          <p:cNvGrpSpPr/>
          <p:nvPr/>
        </p:nvGrpSpPr>
        <p:grpSpPr>
          <a:xfrm>
            <a:off x="1028700" y="1857491"/>
            <a:ext cx="13636845" cy="1177498"/>
            <a:chOff x="0" y="-47625"/>
            <a:chExt cx="10287300" cy="888946"/>
          </a:xfrm>
        </p:grpSpPr>
        <p:sp>
          <p:nvSpPr>
            <p:cNvPr id="703" name="Google Shape;703;g2cc0972b174_9_79"/>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4" name="Google Shape;704;g2cc0972b174_9_79"/>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solidFill>
                    <a:schemeClr val="dk1"/>
                  </a:solidFill>
                  <a:latin typeface="Noto Sans KR"/>
                  <a:ea typeface="Noto Sans KR"/>
                  <a:cs typeface="Noto Sans KR"/>
                  <a:sym typeface="Noto Sans KR"/>
                </a:rPr>
                <a:t>앞서 회원가입에서 사용한 redis를 사용해 이메일전송과 인증번호확인 기능을 구현했습니다.</a:t>
              </a:r>
              <a:endParaRPr sz="1800">
                <a:latin typeface="Noto Sans KR"/>
                <a:ea typeface="Noto Sans KR"/>
                <a:cs typeface="Noto Sans KR"/>
                <a:sym typeface="Noto Sans K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08" name="Shape 708"/>
        <p:cNvGrpSpPr/>
        <p:nvPr/>
      </p:nvGrpSpPr>
      <p:grpSpPr>
        <a:xfrm>
          <a:off x="0" y="0"/>
          <a:ext cx="0" cy="0"/>
          <a:chOff x="0" y="0"/>
          <a:chExt cx="0" cy="0"/>
        </a:xfrm>
      </p:grpSpPr>
      <p:sp>
        <p:nvSpPr>
          <p:cNvPr id="709" name="Google Shape;709;g2cc0972b174_9_100"/>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로그아웃</a:t>
            </a:r>
            <a:endParaRPr b="1" sz="7200">
              <a:solidFill>
                <a:srgbClr val="FA643F"/>
              </a:solidFill>
              <a:latin typeface="Noto Sans KR"/>
              <a:ea typeface="Noto Sans KR"/>
              <a:cs typeface="Noto Sans KR"/>
              <a:sym typeface="Noto Sans KR"/>
            </a:endParaRPr>
          </a:p>
        </p:txBody>
      </p:sp>
      <p:sp>
        <p:nvSpPr>
          <p:cNvPr id="710" name="Google Shape;710;g2cc0972b174_9_100"/>
          <p:cNvSpPr/>
          <p:nvPr/>
        </p:nvSpPr>
        <p:spPr>
          <a:xfrm>
            <a:off x="1028700" y="3429000"/>
            <a:ext cx="16230600" cy="6479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11" name="Google Shape;711;g2cc0972b174_9_100"/>
          <p:cNvPicPr preferRelativeResize="0"/>
          <p:nvPr/>
        </p:nvPicPr>
        <p:blipFill>
          <a:blip r:embed="rId3">
            <a:alphaModFix/>
          </a:blip>
          <a:stretch>
            <a:fillRect/>
          </a:stretch>
        </p:blipFill>
        <p:spPr>
          <a:xfrm>
            <a:off x="9090649" y="4256631"/>
            <a:ext cx="6744576" cy="3724671"/>
          </a:xfrm>
          <a:prstGeom prst="rect">
            <a:avLst/>
          </a:prstGeom>
          <a:noFill/>
          <a:ln cap="flat" cmpd="sng" w="9525">
            <a:solidFill>
              <a:srgbClr val="CCCCCC"/>
            </a:solidFill>
            <a:prstDash val="solid"/>
            <a:round/>
            <a:headEnd len="sm" w="sm" type="none"/>
            <a:tailEnd len="sm" w="sm" type="none"/>
          </a:ln>
        </p:spPr>
      </p:pic>
      <p:pic>
        <p:nvPicPr>
          <p:cNvPr id="712" name="Google Shape;712;g2cc0972b174_9_100"/>
          <p:cNvPicPr preferRelativeResize="0"/>
          <p:nvPr/>
        </p:nvPicPr>
        <p:blipFill>
          <a:blip r:embed="rId4">
            <a:alphaModFix/>
          </a:blip>
          <a:stretch>
            <a:fillRect/>
          </a:stretch>
        </p:blipFill>
        <p:spPr>
          <a:xfrm>
            <a:off x="1797275" y="4251697"/>
            <a:ext cx="6744576" cy="3734551"/>
          </a:xfrm>
          <a:prstGeom prst="rect">
            <a:avLst/>
          </a:prstGeom>
          <a:noFill/>
          <a:ln cap="flat" cmpd="sng" w="9525">
            <a:solidFill>
              <a:srgbClr val="CCCCCC"/>
            </a:solidFill>
            <a:prstDash val="solid"/>
            <a:round/>
            <a:headEnd len="sm" w="sm" type="none"/>
            <a:tailEnd len="sm" w="sm" type="none"/>
          </a:ln>
        </p:spPr>
      </p:pic>
      <p:grpSp>
        <p:nvGrpSpPr>
          <p:cNvPr id="713" name="Google Shape;713;g2cc0972b174_9_100"/>
          <p:cNvGrpSpPr/>
          <p:nvPr/>
        </p:nvGrpSpPr>
        <p:grpSpPr>
          <a:xfrm>
            <a:off x="9090651" y="8292202"/>
            <a:ext cx="5203730" cy="1260325"/>
            <a:chOff x="123569" y="-1008409"/>
            <a:chExt cx="1039789" cy="543900"/>
          </a:xfrm>
        </p:grpSpPr>
        <p:sp>
          <p:nvSpPr>
            <p:cNvPr id="714" name="Google Shape;714;g2cc0972b174_9_100"/>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800" u="none">
                <a:solidFill>
                  <a:schemeClr val="dk1"/>
                </a:solidFill>
                <a:latin typeface="Noto Sans KR"/>
                <a:ea typeface="Noto Sans KR"/>
                <a:cs typeface="Noto Sans KR"/>
                <a:sym typeface="Noto Sans KR"/>
              </a:endParaRPr>
            </a:p>
          </p:txBody>
        </p:sp>
        <p:sp>
          <p:nvSpPr>
            <p:cNvPr id="715" name="Google Shape;715;g2cc0972b174_9_100"/>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Noto Sans KR"/>
                  <a:ea typeface="Noto Sans KR"/>
                  <a:cs typeface="Noto Sans KR"/>
                  <a:sym typeface="Noto Sans KR"/>
                </a:rPr>
                <a:t>메인페이지 오른쪽 상단에 메뉴바 하단에 로그아웃 버튼을 클릭하면  로그아웃이 완료 되면서 메인페이지 출력</a:t>
              </a:r>
              <a:endParaRPr sz="1500">
                <a:solidFill>
                  <a:srgbClr val="FFFFFF"/>
                </a:solidFill>
                <a:latin typeface="Noto Sans KR"/>
                <a:ea typeface="Noto Sans KR"/>
                <a:cs typeface="Noto Sans KR"/>
                <a:sym typeface="Noto Sans KR"/>
              </a:endParaRPr>
            </a:p>
          </p:txBody>
        </p:sp>
      </p:grpSp>
      <p:grpSp>
        <p:nvGrpSpPr>
          <p:cNvPr id="716" name="Google Shape;716;g2cc0972b174_9_100"/>
          <p:cNvGrpSpPr/>
          <p:nvPr/>
        </p:nvGrpSpPr>
        <p:grpSpPr>
          <a:xfrm>
            <a:off x="1028750" y="2054503"/>
            <a:ext cx="13636845" cy="1177498"/>
            <a:chOff x="0" y="-47625"/>
            <a:chExt cx="10287300" cy="888946"/>
          </a:xfrm>
        </p:grpSpPr>
        <p:sp>
          <p:nvSpPr>
            <p:cNvPr id="717" name="Google Shape;717;g2cc0972b174_9_100"/>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718" name="Google Shape;718;g2cc0972b174_9_100"/>
            <p:cNvSpPr txBox="1"/>
            <p:nvPr/>
          </p:nvSpPr>
          <p:spPr>
            <a:xfrm>
              <a:off x="0" y="-47625"/>
              <a:ext cx="102873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SecurityConfig를 활용해 로그아웃 기능을 구현했습니다.</a:t>
              </a:r>
              <a:endParaRPr sz="1800">
                <a:latin typeface="Noto Sans KR"/>
                <a:ea typeface="Noto Sans KR"/>
                <a:cs typeface="Noto Sans KR"/>
                <a:sym typeface="Noto Sans K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22" name="Shape 722"/>
        <p:cNvGrpSpPr/>
        <p:nvPr/>
      </p:nvGrpSpPr>
      <p:grpSpPr>
        <a:xfrm>
          <a:off x="0" y="0"/>
          <a:ext cx="0" cy="0"/>
          <a:chOff x="0" y="0"/>
          <a:chExt cx="0" cy="0"/>
        </a:xfrm>
      </p:grpSpPr>
      <p:sp>
        <p:nvSpPr>
          <p:cNvPr id="723" name="Google Shape;723;g2cc0972b174_9_113"/>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내 정보 수정</a:t>
            </a:r>
            <a:endParaRPr b="1" sz="7200">
              <a:solidFill>
                <a:srgbClr val="FA643F"/>
              </a:solidFill>
              <a:latin typeface="Noto Sans KR"/>
              <a:ea typeface="Noto Sans KR"/>
              <a:cs typeface="Noto Sans KR"/>
              <a:sym typeface="Noto Sans KR"/>
            </a:endParaRPr>
          </a:p>
        </p:txBody>
      </p:sp>
      <p:sp>
        <p:nvSpPr>
          <p:cNvPr id="724" name="Google Shape;724;g2cc0972b174_9_113"/>
          <p:cNvSpPr/>
          <p:nvPr/>
        </p:nvSpPr>
        <p:spPr>
          <a:xfrm>
            <a:off x="1028700" y="2106450"/>
            <a:ext cx="16230600" cy="7553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25" name="Google Shape;725;g2cc0972b174_9_113"/>
          <p:cNvPicPr preferRelativeResize="0"/>
          <p:nvPr/>
        </p:nvPicPr>
        <p:blipFill rotWithShape="1">
          <a:blip r:embed="rId3">
            <a:alphaModFix/>
          </a:blip>
          <a:srcRect b="19458" l="0" r="0" t="0"/>
          <a:stretch/>
        </p:blipFill>
        <p:spPr>
          <a:xfrm>
            <a:off x="1240050" y="2334726"/>
            <a:ext cx="8308127" cy="6050827"/>
          </a:xfrm>
          <a:prstGeom prst="rect">
            <a:avLst/>
          </a:prstGeom>
          <a:noFill/>
          <a:ln cap="flat" cmpd="sng" w="9525">
            <a:solidFill>
              <a:srgbClr val="B7B7B7"/>
            </a:solidFill>
            <a:prstDash val="solid"/>
            <a:round/>
            <a:headEnd len="sm" w="sm" type="none"/>
            <a:tailEnd len="sm" w="sm" type="none"/>
          </a:ln>
        </p:spPr>
      </p:pic>
      <p:pic>
        <p:nvPicPr>
          <p:cNvPr id="726" name="Google Shape;726;g2cc0972b174_9_113"/>
          <p:cNvPicPr preferRelativeResize="0"/>
          <p:nvPr/>
        </p:nvPicPr>
        <p:blipFill>
          <a:blip r:embed="rId4">
            <a:alphaModFix/>
          </a:blip>
          <a:stretch>
            <a:fillRect/>
          </a:stretch>
        </p:blipFill>
        <p:spPr>
          <a:xfrm>
            <a:off x="11304175" y="2647963"/>
            <a:ext cx="4296676" cy="1718675"/>
          </a:xfrm>
          <a:prstGeom prst="rect">
            <a:avLst/>
          </a:prstGeom>
          <a:noFill/>
          <a:ln cap="flat" cmpd="sng" w="9525">
            <a:solidFill>
              <a:srgbClr val="B7B7B7"/>
            </a:solidFill>
            <a:prstDash val="solid"/>
            <a:round/>
            <a:headEnd len="sm" w="sm" type="none"/>
            <a:tailEnd len="sm" w="sm" type="none"/>
          </a:ln>
        </p:spPr>
      </p:pic>
      <p:grpSp>
        <p:nvGrpSpPr>
          <p:cNvPr id="727" name="Google Shape;727;g2cc0972b174_9_113"/>
          <p:cNvGrpSpPr/>
          <p:nvPr/>
        </p:nvGrpSpPr>
        <p:grpSpPr>
          <a:xfrm>
            <a:off x="13634871" y="5157101"/>
            <a:ext cx="2877292" cy="2877489"/>
            <a:chOff x="14602201" y="6068937"/>
            <a:chExt cx="1966976" cy="1966976"/>
          </a:xfrm>
        </p:grpSpPr>
        <p:sp>
          <p:nvSpPr>
            <p:cNvPr id="728" name="Google Shape;728;g2cc0972b174_9_113"/>
            <p:cNvSpPr/>
            <p:nvPr/>
          </p:nvSpPr>
          <p:spPr>
            <a:xfrm>
              <a:off x="14602201" y="6068937"/>
              <a:ext cx="1966976" cy="19669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29" name="Google Shape;729;g2cc0972b174_9_113"/>
            <p:cNvSpPr txBox="1"/>
            <p:nvPr/>
          </p:nvSpPr>
          <p:spPr>
            <a:xfrm>
              <a:off x="14786788" y="6195774"/>
              <a:ext cx="1597800" cy="17133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latin typeface="Calibri"/>
                  <a:ea typeface="Calibri"/>
                  <a:cs typeface="Calibri"/>
                  <a:sym typeface="Calibri"/>
                </a:rPr>
                <a:t>수정하기 버튼을 누르면 </a:t>
              </a:r>
              <a:br>
                <a:rPr lang="en-US" sz="1500">
                  <a:latin typeface="Calibri"/>
                  <a:ea typeface="Calibri"/>
                  <a:cs typeface="Calibri"/>
                  <a:sym typeface="Calibri"/>
                </a:rPr>
              </a:br>
              <a:r>
                <a:rPr lang="en-US" sz="1500">
                  <a:latin typeface="Calibri"/>
                  <a:ea typeface="Calibri"/>
                  <a:cs typeface="Calibri"/>
                  <a:sym typeface="Calibri"/>
                </a:rPr>
                <a:t>회원정보 수정이 완료됐다는 alert창이 뜨면서 자신의 스토리페이지로 이동</a:t>
              </a:r>
              <a:endParaRPr sz="1500">
                <a:latin typeface="Calibri"/>
                <a:ea typeface="Calibri"/>
                <a:cs typeface="Calibri"/>
                <a:sym typeface="Calibri"/>
              </a:endParaRPr>
            </a:p>
          </p:txBody>
        </p:sp>
      </p:grpSp>
      <p:grpSp>
        <p:nvGrpSpPr>
          <p:cNvPr id="730" name="Google Shape;730;g2cc0972b174_9_113"/>
          <p:cNvGrpSpPr/>
          <p:nvPr/>
        </p:nvGrpSpPr>
        <p:grpSpPr>
          <a:xfrm>
            <a:off x="8130746" y="4600762"/>
            <a:ext cx="2472515" cy="1871832"/>
            <a:chOff x="123569" y="-1008409"/>
            <a:chExt cx="1039789" cy="543900"/>
          </a:xfrm>
        </p:grpSpPr>
        <p:sp>
          <p:nvSpPr>
            <p:cNvPr id="731" name="Google Shape;731;g2cc0972b174_9_113"/>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2" name="Google Shape;732;g2cc0972b174_9_113"/>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이미지 업로드, 자기소개, </a:t>
              </a:r>
              <a:r>
                <a:rPr lang="en-US" sz="1500">
                  <a:solidFill>
                    <a:srgbClr val="990000"/>
                  </a:solidFill>
                  <a:latin typeface="Calibri"/>
                  <a:ea typeface="Calibri"/>
                  <a:cs typeface="Calibri"/>
                  <a:sym typeface="Calibri"/>
                </a:rPr>
                <a:t>*</a:t>
              </a:r>
              <a:r>
                <a:rPr lang="en-US" sz="1500">
                  <a:solidFill>
                    <a:srgbClr val="FFFFFF"/>
                  </a:solidFill>
                  <a:latin typeface="Calibri"/>
                  <a:ea typeface="Calibri"/>
                  <a:cs typeface="Calibri"/>
                  <a:sym typeface="Calibri"/>
                </a:rPr>
                <a:t>닉네임,</a:t>
              </a:r>
              <a:r>
                <a:rPr lang="en-US" sz="1500">
                  <a:solidFill>
                    <a:srgbClr val="FF0000"/>
                  </a:solidFill>
                  <a:latin typeface="Calibri"/>
                  <a:ea typeface="Calibri"/>
                  <a:cs typeface="Calibri"/>
                  <a:sym typeface="Calibri"/>
                </a:rPr>
                <a:t> </a:t>
              </a:r>
              <a:r>
                <a:rPr lang="en-US" sz="1500">
                  <a:solidFill>
                    <a:srgbClr val="990000"/>
                  </a:solidFill>
                  <a:latin typeface="Calibri"/>
                  <a:ea typeface="Calibri"/>
                  <a:cs typeface="Calibri"/>
                  <a:sym typeface="Calibri"/>
                </a:rPr>
                <a:t>*</a:t>
              </a:r>
              <a:r>
                <a:rPr lang="en-US" sz="1500">
                  <a:solidFill>
                    <a:srgbClr val="FFFFFF"/>
                  </a:solidFill>
                  <a:latin typeface="Calibri"/>
                  <a:ea typeface="Calibri"/>
                  <a:cs typeface="Calibri"/>
                  <a:sym typeface="Calibri"/>
                </a:rPr>
                <a:t>비밀번호 수정이 가능</a:t>
              </a:r>
              <a:endParaRPr sz="1500">
                <a:solidFill>
                  <a:srgbClr val="FFFFFF"/>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36" name="Shape 736"/>
        <p:cNvGrpSpPr/>
        <p:nvPr/>
      </p:nvGrpSpPr>
      <p:grpSpPr>
        <a:xfrm>
          <a:off x="0" y="0"/>
          <a:ext cx="0" cy="0"/>
          <a:chOff x="0" y="0"/>
          <a:chExt cx="0" cy="0"/>
        </a:xfrm>
      </p:grpSpPr>
      <p:sp>
        <p:nvSpPr>
          <p:cNvPr id="737" name="Google Shape;737;g2cc0972b174_9_126"/>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회원 탈퇴</a:t>
            </a:r>
            <a:endParaRPr b="1" sz="7200">
              <a:solidFill>
                <a:srgbClr val="FA643F"/>
              </a:solidFill>
              <a:latin typeface="Noto Sans KR"/>
              <a:ea typeface="Noto Sans KR"/>
              <a:cs typeface="Noto Sans KR"/>
              <a:sym typeface="Noto Sans KR"/>
            </a:endParaRPr>
          </a:p>
        </p:txBody>
      </p:sp>
      <p:sp>
        <p:nvSpPr>
          <p:cNvPr id="738" name="Google Shape;738;g2cc0972b174_9_126"/>
          <p:cNvSpPr/>
          <p:nvPr/>
        </p:nvSpPr>
        <p:spPr>
          <a:xfrm>
            <a:off x="1028700" y="2396101"/>
            <a:ext cx="16230600" cy="7570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39" name="Google Shape;739;g2cc0972b174_9_126"/>
          <p:cNvPicPr preferRelativeResize="0"/>
          <p:nvPr/>
        </p:nvPicPr>
        <p:blipFill>
          <a:blip r:embed="rId3">
            <a:alphaModFix/>
          </a:blip>
          <a:stretch>
            <a:fillRect/>
          </a:stretch>
        </p:blipFill>
        <p:spPr>
          <a:xfrm>
            <a:off x="10106368" y="3375359"/>
            <a:ext cx="4214348" cy="1692716"/>
          </a:xfrm>
          <a:prstGeom prst="rect">
            <a:avLst/>
          </a:prstGeom>
          <a:noFill/>
          <a:ln cap="flat" cmpd="sng" w="9525">
            <a:solidFill>
              <a:srgbClr val="CCCCCC"/>
            </a:solidFill>
            <a:prstDash val="solid"/>
            <a:round/>
            <a:headEnd len="sm" w="sm" type="none"/>
            <a:tailEnd len="sm" w="sm" type="none"/>
          </a:ln>
        </p:spPr>
      </p:pic>
      <p:pic>
        <p:nvPicPr>
          <p:cNvPr id="740" name="Google Shape;740;g2cc0972b174_9_126"/>
          <p:cNvPicPr preferRelativeResize="0"/>
          <p:nvPr/>
        </p:nvPicPr>
        <p:blipFill>
          <a:blip r:embed="rId4">
            <a:alphaModFix/>
          </a:blip>
          <a:stretch>
            <a:fillRect/>
          </a:stretch>
        </p:blipFill>
        <p:spPr>
          <a:xfrm>
            <a:off x="10050638" y="5262065"/>
            <a:ext cx="4325802" cy="1671818"/>
          </a:xfrm>
          <a:prstGeom prst="rect">
            <a:avLst/>
          </a:prstGeom>
          <a:noFill/>
          <a:ln cap="flat" cmpd="sng" w="9525">
            <a:solidFill>
              <a:srgbClr val="CCCCCC"/>
            </a:solidFill>
            <a:prstDash val="solid"/>
            <a:round/>
            <a:headEnd len="sm" w="sm" type="none"/>
            <a:tailEnd len="sm" w="sm" type="none"/>
          </a:ln>
        </p:spPr>
      </p:pic>
      <p:pic>
        <p:nvPicPr>
          <p:cNvPr id="741" name="Google Shape;741;g2cc0972b174_9_126"/>
          <p:cNvPicPr preferRelativeResize="0"/>
          <p:nvPr/>
        </p:nvPicPr>
        <p:blipFill>
          <a:blip r:embed="rId5">
            <a:alphaModFix/>
          </a:blip>
          <a:stretch>
            <a:fillRect/>
          </a:stretch>
        </p:blipFill>
        <p:spPr>
          <a:xfrm>
            <a:off x="1409436" y="4780547"/>
            <a:ext cx="7949430" cy="3924260"/>
          </a:xfrm>
          <a:prstGeom prst="rect">
            <a:avLst/>
          </a:prstGeom>
          <a:noFill/>
          <a:ln cap="flat" cmpd="sng" w="9525">
            <a:solidFill>
              <a:srgbClr val="CCCCCC"/>
            </a:solidFill>
            <a:prstDash val="solid"/>
            <a:round/>
            <a:headEnd len="sm" w="sm" type="none"/>
            <a:tailEnd len="sm" w="sm" type="none"/>
          </a:ln>
        </p:spPr>
      </p:pic>
      <p:pic>
        <p:nvPicPr>
          <p:cNvPr id="742" name="Google Shape;742;g2cc0972b174_9_126"/>
          <p:cNvPicPr preferRelativeResize="0"/>
          <p:nvPr/>
        </p:nvPicPr>
        <p:blipFill>
          <a:blip r:embed="rId6">
            <a:alphaModFix/>
          </a:blip>
          <a:stretch>
            <a:fillRect/>
          </a:stretch>
        </p:blipFill>
        <p:spPr>
          <a:xfrm>
            <a:off x="2953878" y="3393641"/>
            <a:ext cx="4151656" cy="1511602"/>
          </a:xfrm>
          <a:prstGeom prst="rect">
            <a:avLst/>
          </a:prstGeom>
          <a:noFill/>
          <a:ln cap="flat" cmpd="sng" w="9525">
            <a:solidFill>
              <a:srgbClr val="CCCCCC"/>
            </a:solidFill>
            <a:prstDash val="solid"/>
            <a:round/>
            <a:headEnd len="sm" w="sm" type="none"/>
            <a:tailEnd len="sm" w="sm" type="none"/>
          </a:ln>
        </p:spPr>
      </p:pic>
      <p:grpSp>
        <p:nvGrpSpPr>
          <p:cNvPr id="743" name="Google Shape;743;g2cc0972b174_9_126"/>
          <p:cNvGrpSpPr/>
          <p:nvPr/>
        </p:nvGrpSpPr>
        <p:grpSpPr>
          <a:xfrm>
            <a:off x="14030189" y="6666631"/>
            <a:ext cx="2848378" cy="2848575"/>
            <a:chOff x="14602201" y="6068937"/>
            <a:chExt cx="1966976" cy="1966976"/>
          </a:xfrm>
        </p:grpSpPr>
        <p:sp>
          <p:nvSpPr>
            <p:cNvPr id="744" name="Google Shape;744;g2cc0972b174_9_126"/>
            <p:cNvSpPr/>
            <p:nvPr/>
          </p:nvSpPr>
          <p:spPr>
            <a:xfrm>
              <a:off x="14602201" y="6068937"/>
              <a:ext cx="1966976" cy="19669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5" name="Google Shape;745;g2cc0972b174_9_126"/>
            <p:cNvSpPr txBox="1"/>
            <p:nvPr/>
          </p:nvSpPr>
          <p:spPr>
            <a:xfrm>
              <a:off x="14786788" y="6195774"/>
              <a:ext cx="1597800" cy="17133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latin typeface="Calibri"/>
                  <a:ea typeface="Calibri"/>
                  <a:cs typeface="Calibri"/>
                  <a:sym typeface="Calibri"/>
                </a:rPr>
                <a:t>내가 가입한 비밀번호와 입력한 비밀번호가 일치하면 탈퇴할수 있게 되면서 메인페이지로 이동.</a:t>
              </a:r>
              <a:endParaRPr sz="1500">
                <a:latin typeface="Calibri"/>
                <a:ea typeface="Calibri"/>
                <a:cs typeface="Calibri"/>
                <a:sym typeface="Calibri"/>
              </a:endParaRPr>
            </a:p>
          </p:txBody>
        </p:sp>
      </p:grpSp>
      <p:grpSp>
        <p:nvGrpSpPr>
          <p:cNvPr id="746" name="Google Shape;746;g2cc0972b174_9_126"/>
          <p:cNvGrpSpPr/>
          <p:nvPr/>
        </p:nvGrpSpPr>
        <p:grpSpPr>
          <a:xfrm>
            <a:off x="7497144" y="2702400"/>
            <a:ext cx="2609247" cy="2041801"/>
            <a:chOff x="123569" y="-1008409"/>
            <a:chExt cx="1039789" cy="543900"/>
          </a:xfrm>
        </p:grpSpPr>
        <p:sp>
          <p:nvSpPr>
            <p:cNvPr id="747" name="Google Shape;747;g2cc0972b174_9_126"/>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48" name="Google Shape;748;g2cc0972b174_9_126"/>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내가 가입한 비밀번호가 입력한 비밀번호와 일치하지 않으면 왼쪽 alert창 출력</a:t>
              </a:r>
              <a:endParaRPr sz="1500">
                <a:solidFill>
                  <a:srgbClr val="FFFFFF"/>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17" name="Shape 217"/>
        <p:cNvGrpSpPr/>
        <p:nvPr/>
      </p:nvGrpSpPr>
      <p:grpSpPr>
        <a:xfrm>
          <a:off x="0" y="0"/>
          <a:ext cx="0" cy="0"/>
          <a:chOff x="0" y="0"/>
          <a:chExt cx="0" cy="0"/>
        </a:xfrm>
      </p:grpSpPr>
      <p:grpSp>
        <p:nvGrpSpPr>
          <p:cNvPr id="218" name="Google Shape;218;p3"/>
          <p:cNvGrpSpPr/>
          <p:nvPr/>
        </p:nvGrpSpPr>
        <p:grpSpPr>
          <a:xfrm>
            <a:off x="7175500" y="3668712"/>
            <a:ext cx="5413457" cy="1140263"/>
            <a:chOff x="7175500" y="3668712"/>
            <a:chExt cx="5413457" cy="1140263"/>
          </a:xfrm>
        </p:grpSpPr>
        <p:sp>
          <p:nvSpPr>
            <p:cNvPr id="219" name="Google Shape;219;p3"/>
            <p:cNvSpPr/>
            <p:nvPr/>
          </p:nvSpPr>
          <p:spPr>
            <a:xfrm>
              <a:off x="7175500" y="3668712"/>
              <a:ext cx="5413457" cy="1140259"/>
            </a:xfrm>
            <a:custGeom>
              <a:rect b="b" l="l" r="r" t="t"/>
              <a:pathLst>
                <a:path extrusionOk="0" h="3898321" w="18507546">
                  <a:moveTo>
                    <a:pt x="0" y="0"/>
                  </a:moveTo>
                  <a:lnTo>
                    <a:pt x="0" y="3898321"/>
                  </a:lnTo>
                  <a:lnTo>
                    <a:pt x="18507546" y="3898321"/>
                  </a:lnTo>
                  <a:lnTo>
                    <a:pt x="18507546" y="0"/>
                  </a:lnTo>
                  <a:lnTo>
                    <a:pt x="0" y="0"/>
                  </a:lnTo>
                  <a:close/>
                  <a:moveTo>
                    <a:pt x="18446586" y="3837362"/>
                  </a:moveTo>
                  <a:lnTo>
                    <a:pt x="59690" y="3837362"/>
                  </a:lnTo>
                  <a:lnTo>
                    <a:pt x="59690" y="59690"/>
                  </a:lnTo>
                  <a:lnTo>
                    <a:pt x="18446586" y="59690"/>
                  </a:lnTo>
                  <a:lnTo>
                    <a:pt x="18446586" y="3837362"/>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3"/>
            <p:cNvSpPr txBox="1"/>
            <p:nvPr/>
          </p:nvSpPr>
          <p:spPr>
            <a:xfrm>
              <a:off x="7498375" y="3700775"/>
              <a:ext cx="4773900" cy="1108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A643F"/>
                </a:buClr>
                <a:buSzPts val="3000"/>
                <a:buFont typeface="Arial"/>
                <a:buNone/>
              </a:pPr>
              <a:r>
                <a:rPr lang="en-US" sz="2900">
                  <a:solidFill>
                    <a:srgbClr val="FA643F"/>
                  </a:solidFill>
                  <a:latin typeface="Noto Sans KR"/>
                  <a:ea typeface="Noto Sans KR"/>
                  <a:cs typeface="Noto Sans KR"/>
                  <a:sym typeface="Noto Sans KR"/>
                </a:rPr>
                <a:t>부업 및 투자</a:t>
              </a:r>
              <a:endParaRPr b="0" i="0" sz="1300" u="none" cap="none" strike="noStrike">
                <a:solidFill>
                  <a:srgbClr val="000000"/>
                </a:solidFill>
                <a:latin typeface="Noto Sans KR"/>
                <a:ea typeface="Noto Sans KR"/>
                <a:cs typeface="Noto Sans KR"/>
                <a:sym typeface="Noto Sans KR"/>
              </a:endParaRPr>
            </a:p>
          </p:txBody>
        </p:sp>
      </p:grpSp>
      <p:grpSp>
        <p:nvGrpSpPr>
          <p:cNvPr id="221" name="Google Shape;221;p3"/>
          <p:cNvGrpSpPr/>
          <p:nvPr/>
        </p:nvGrpSpPr>
        <p:grpSpPr>
          <a:xfrm>
            <a:off x="7175500" y="5468937"/>
            <a:ext cx="5419725" cy="1150989"/>
            <a:chOff x="0" y="0"/>
            <a:chExt cx="7225235" cy="1534650"/>
          </a:xfrm>
        </p:grpSpPr>
        <p:sp>
          <p:nvSpPr>
            <p:cNvPr id="222" name="Google Shape;222;p3"/>
            <p:cNvSpPr/>
            <p:nvPr/>
          </p:nvSpPr>
          <p:spPr>
            <a:xfrm>
              <a:off x="0" y="0"/>
              <a:ext cx="7225235" cy="1521881"/>
            </a:xfrm>
            <a:custGeom>
              <a:rect b="b" l="l" r="r" t="t"/>
              <a:pathLst>
                <a:path extrusionOk="0" h="3898321" w="18507546">
                  <a:moveTo>
                    <a:pt x="0" y="0"/>
                  </a:moveTo>
                  <a:lnTo>
                    <a:pt x="0" y="3898321"/>
                  </a:lnTo>
                  <a:lnTo>
                    <a:pt x="18507546" y="3898321"/>
                  </a:lnTo>
                  <a:lnTo>
                    <a:pt x="18507546" y="0"/>
                  </a:lnTo>
                  <a:lnTo>
                    <a:pt x="0" y="0"/>
                  </a:lnTo>
                  <a:close/>
                  <a:moveTo>
                    <a:pt x="18446586" y="3837362"/>
                  </a:moveTo>
                  <a:lnTo>
                    <a:pt x="59690" y="3837362"/>
                  </a:lnTo>
                  <a:lnTo>
                    <a:pt x="59690" y="59690"/>
                  </a:lnTo>
                  <a:lnTo>
                    <a:pt x="18446586" y="59690"/>
                  </a:lnTo>
                  <a:lnTo>
                    <a:pt x="18446586" y="3837362"/>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3"/>
            <p:cNvSpPr txBox="1"/>
            <p:nvPr/>
          </p:nvSpPr>
          <p:spPr>
            <a:xfrm>
              <a:off x="430309" y="14250"/>
              <a:ext cx="6364500" cy="1520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643F"/>
                </a:buClr>
                <a:buSzPts val="3000"/>
                <a:buFont typeface="Arial"/>
                <a:buNone/>
              </a:pPr>
              <a:r>
                <a:rPr b="0" i="0" lang="en-US" sz="2900" u="none" cap="none" strike="noStrike">
                  <a:solidFill>
                    <a:srgbClr val="FA643F"/>
                  </a:solidFill>
                  <a:latin typeface="Noto Sans KR"/>
                  <a:ea typeface="Noto Sans KR"/>
                  <a:cs typeface="Noto Sans KR"/>
                  <a:sym typeface="Noto Sans KR"/>
                </a:rPr>
                <a:t>1인 크리에이터의 시대</a:t>
              </a:r>
              <a:endParaRPr b="0" i="0" sz="1300" u="none" cap="none" strike="noStrike">
                <a:solidFill>
                  <a:srgbClr val="000000"/>
                </a:solidFill>
                <a:latin typeface="Noto Sans KR"/>
                <a:ea typeface="Noto Sans KR"/>
                <a:cs typeface="Noto Sans KR"/>
                <a:sym typeface="Noto Sans KR"/>
              </a:endParaRPr>
            </a:p>
          </p:txBody>
        </p:sp>
      </p:grpSp>
      <p:grpSp>
        <p:nvGrpSpPr>
          <p:cNvPr id="224" name="Google Shape;224;p3"/>
          <p:cNvGrpSpPr/>
          <p:nvPr/>
        </p:nvGrpSpPr>
        <p:grpSpPr>
          <a:xfrm>
            <a:off x="7175500" y="7269162"/>
            <a:ext cx="5419725" cy="1141412"/>
            <a:chOff x="0" y="0"/>
            <a:chExt cx="7225235" cy="1521881"/>
          </a:xfrm>
        </p:grpSpPr>
        <p:sp>
          <p:nvSpPr>
            <p:cNvPr id="225" name="Google Shape;225;p3"/>
            <p:cNvSpPr/>
            <p:nvPr/>
          </p:nvSpPr>
          <p:spPr>
            <a:xfrm>
              <a:off x="0" y="0"/>
              <a:ext cx="7225235" cy="1521881"/>
            </a:xfrm>
            <a:custGeom>
              <a:rect b="b" l="l" r="r" t="t"/>
              <a:pathLst>
                <a:path extrusionOk="0" h="3898321" w="18507546">
                  <a:moveTo>
                    <a:pt x="0" y="0"/>
                  </a:moveTo>
                  <a:lnTo>
                    <a:pt x="0" y="3898321"/>
                  </a:lnTo>
                  <a:lnTo>
                    <a:pt x="18507546" y="3898321"/>
                  </a:lnTo>
                  <a:lnTo>
                    <a:pt x="18507546" y="0"/>
                  </a:lnTo>
                  <a:lnTo>
                    <a:pt x="0" y="0"/>
                  </a:lnTo>
                  <a:close/>
                  <a:moveTo>
                    <a:pt x="18446586" y="3837362"/>
                  </a:moveTo>
                  <a:lnTo>
                    <a:pt x="59690" y="3837362"/>
                  </a:lnTo>
                  <a:lnTo>
                    <a:pt x="59690" y="59690"/>
                  </a:lnTo>
                  <a:lnTo>
                    <a:pt x="18446586" y="59690"/>
                  </a:lnTo>
                  <a:lnTo>
                    <a:pt x="18446586" y="3837362"/>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3"/>
            <p:cNvSpPr txBox="1"/>
            <p:nvPr/>
          </p:nvSpPr>
          <p:spPr>
            <a:xfrm>
              <a:off x="430309" y="43917"/>
              <a:ext cx="6364500" cy="147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A643F"/>
                </a:buClr>
                <a:buSzPts val="3000"/>
                <a:buFont typeface="Arial"/>
                <a:buNone/>
              </a:pPr>
              <a:r>
                <a:rPr lang="en-US" sz="2900">
                  <a:solidFill>
                    <a:srgbClr val="FA643F"/>
                  </a:solidFill>
                  <a:latin typeface="Noto Sans KR"/>
                  <a:ea typeface="Noto Sans KR"/>
                  <a:cs typeface="Noto Sans KR"/>
                  <a:sym typeface="Noto Sans KR"/>
                </a:rPr>
                <a:t>사람들이 부수적인 수익을 </a:t>
              </a:r>
              <a:endParaRPr sz="2900">
                <a:solidFill>
                  <a:srgbClr val="FA643F"/>
                </a:solidFill>
                <a:latin typeface="Noto Sans KR"/>
                <a:ea typeface="Noto Sans KR"/>
                <a:cs typeface="Noto Sans KR"/>
                <a:sym typeface="Noto Sans KR"/>
              </a:endParaRPr>
            </a:p>
            <a:p>
              <a:pPr indent="0" lvl="0" marL="0" rtl="0" algn="ctr">
                <a:lnSpc>
                  <a:spcPct val="100000"/>
                </a:lnSpc>
                <a:spcBef>
                  <a:spcPts val="0"/>
                </a:spcBef>
                <a:spcAft>
                  <a:spcPts val="0"/>
                </a:spcAft>
                <a:buClr>
                  <a:srgbClr val="FA643F"/>
                </a:buClr>
                <a:buSzPts val="3000"/>
                <a:buFont typeface="Arial"/>
                <a:buNone/>
              </a:pPr>
              <a:r>
                <a:rPr lang="en-US" sz="2900">
                  <a:solidFill>
                    <a:srgbClr val="FA643F"/>
                  </a:solidFill>
                  <a:latin typeface="Noto Sans KR"/>
                  <a:ea typeface="Noto Sans KR"/>
                  <a:cs typeface="Noto Sans KR"/>
                  <a:sym typeface="Noto Sans KR"/>
                </a:rPr>
                <a:t>낼 수 있는 방법</a:t>
              </a:r>
              <a:endParaRPr sz="2900">
                <a:solidFill>
                  <a:srgbClr val="FA643F"/>
                </a:solidFill>
                <a:latin typeface="Noto Sans KR"/>
                <a:ea typeface="Noto Sans KR"/>
                <a:cs typeface="Noto Sans KR"/>
                <a:sym typeface="Noto Sans KR"/>
              </a:endParaRPr>
            </a:p>
          </p:txBody>
        </p:sp>
      </p:grpSp>
      <p:sp>
        <p:nvSpPr>
          <p:cNvPr id="227" name="Google Shape;227;p3"/>
          <p:cNvSpPr txBox="1"/>
          <p:nvPr/>
        </p:nvSpPr>
        <p:spPr>
          <a:xfrm>
            <a:off x="12778089" y="5454783"/>
            <a:ext cx="4840200" cy="11697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b="0" i="0" lang="en-US" sz="2000" u="none" cap="none" strike="noStrike">
                <a:solidFill>
                  <a:srgbClr val="000000"/>
                </a:solidFill>
                <a:latin typeface="Noto Sans KR"/>
                <a:ea typeface="Noto Sans KR"/>
                <a:cs typeface="Noto Sans KR"/>
                <a:sym typeface="Noto Sans KR"/>
              </a:rPr>
              <a:t>대형 플랫폼의 경우 계약을 해야만 </a:t>
            </a:r>
            <a:r>
              <a:rPr lang="en-US" sz="2000">
                <a:latin typeface="Noto Sans KR"/>
                <a:ea typeface="Noto Sans KR"/>
                <a:cs typeface="Noto Sans KR"/>
                <a:sym typeface="Noto Sans KR"/>
              </a:rPr>
              <a:t>창작물을 판매할 수 있고 그 마저도</a:t>
            </a:r>
            <a:br>
              <a:rPr lang="en-US" sz="2000">
                <a:latin typeface="Noto Sans KR"/>
                <a:ea typeface="Noto Sans KR"/>
                <a:cs typeface="Noto Sans KR"/>
                <a:sym typeface="Noto Sans KR"/>
              </a:rPr>
            </a:br>
            <a:r>
              <a:rPr lang="en-US" sz="2000">
                <a:latin typeface="Noto Sans KR"/>
                <a:ea typeface="Noto Sans KR"/>
                <a:cs typeface="Noto Sans KR"/>
                <a:sym typeface="Noto Sans KR"/>
              </a:rPr>
              <a:t>높은 수수료율</a:t>
            </a:r>
            <a:endParaRPr b="0" i="0" sz="2000" u="none" cap="none" strike="noStrike">
              <a:solidFill>
                <a:srgbClr val="000000"/>
              </a:solidFill>
              <a:latin typeface="Noto Sans KR"/>
              <a:ea typeface="Noto Sans KR"/>
              <a:cs typeface="Noto Sans KR"/>
              <a:sym typeface="Noto Sans KR"/>
            </a:endParaRPr>
          </a:p>
        </p:txBody>
      </p:sp>
      <p:sp>
        <p:nvSpPr>
          <p:cNvPr id="228" name="Google Shape;228;p3"/>
          <p:cNvSpPr txBox="1"/>
          <p:nvPr/>
        </p:nvSpPr>
        <p:spPr>
          <a:xfrm>
            <a:off x="12778089" y="7372601"/>
            <a:ext cx="4840200" cy="10776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lang="en-US" sz="2000">
                <a:solidFill>
                  <a:schemeClr val="dk1"/>
                </a:solidFill>
                <a:latin typeface="Noto Sans KR"/>
                <a:ea typeface="Noto Sans KR"/>
                <a:cs typeface="Noto Sans KR"/>
                <a:sym typeface="Noto Sans KR"/>
              </a:rPr>
              <a:t>계약 없이 누구나 판매자가 되고, </a:t>
            </a:r>
            <a:br>
              <a:rPr lang="en-US" sz="2000">
                <a:solidFill>
                  <a:schemeClr val="dk1"/>
                </a:solidFill>
                <a:latin typeface="Noto Sans KR"/>
                <a:ea typeface="Noto Sans KR"/>
                <a:cs typeface="Noto Sans KR"/>
                <a:sym typeface="Noto Sans KR"/>
              </a:rPr>
            </a:br>
            <a:r>
              <a:rPr lang="en-US" sz="2000">
                <a:solidFill>
                  <a:schemeClr val="dk1"/>
                </a:solidFill>
                <a:latin typeface="Noto Sans KR"/>
                <a:ea typeface="Noto Sans KR"/>
                <a:cs typeface="Noto Sans KR"/>
                <a:sym typeface="Noto Sans KR"/>
              </a:rPr>
              <a:t>수수료가 높지 않은 창작 플랫폼</a:t>
            </a:r>
            <a:endParaRPr>
              <a:solidFill>
                <a:schemeClr val="dk1"/>
              </a:solidFill>
              <a:latin typeface="Noto Sans KR"/>
              <a:ea typeface="Noto Sans KR"/>
              <a:cs typeface="Noto Sans KR"/>
              <a:sym typeface="Noto Sans KR"/>
            </a:endParaRPr>
          </a:p>
          <a:p>
            <a:pPr indent="0" lvl="0" marL="914400" marR="0" rtl="0" algn="l">
              <a:lnSpc>
                <a:spcPct val="140000"/>
              </a:lnSpc>
              <a:spcBef>
                <a:spcPts val="0"/>
              </a:spcBef>
              <a:spcAft>
                <a:spcPts val="0"/>
              </a:spcAft>
              <a:buNone/>
            </a:pPr>
            <a:r>
              <a:t/>
            </a:r>
            <a:endParaRPr b="0" i="0" sz="1400" u="none" cap="none" strike="noStrike">
              <a:solidFill>
                <a:srgbClr val="000000"/>
              </a:solidFill>
              <a:latin typeface="Noto Sans KR"/>
              <a:ea typeface="Noto Sans KR"/>
              <a:cs typeface="Noto Sans KR"/>
              <a:sym typeface="Noto Sans KR"/>
            </a:endParaRPr>
          </a:p>
        </p:txBody>
      </p:sp>
      <p:sp>
        <p:nvSpPr>
          <p:cNvPr id="229" name="Google Shape;229;p3"/>
          <p:cNvSpPr txBox="1"/>
          <p:nvPr/>
        </p:nvSpPr>
        <p:spPr>
          <a:xfrm>
            <a:off x="1028700" y="1019175"/>
            <a:ext cx="98265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프로젝트의 시작점</a:t>
            </a:r>
            <a:endParaRPr b="1" i="0" sz="7200" u="none" cap="none" strike="noStrike">
              <a:solidFill>
                <a:srgbClr val="000000"/>
              </a:solidFill>
              <a:latin typeface="Noto Sans KR"/>
              <a:ea typeface="Noto Sans KR"/>
              <a:cs typeface="Noto Sans KR"/>
              <a:sym typeface="Noto Sans KR"/>
            </a:endParaRPr>
          </a:p>
        </p:txBody>
      </p:sp>
      <p:cxnSp>
        <p:nvCxnSpPr>
          <p:cNvPr id="230" name="Google Shape;230;p3"/>
          <p:cNvCxnSpPr/>
          <p:nvPr/>
        </p:nvCxnSpPr>
        <p:spPr>
          <a:xfrm rot="5340000">
            <a:off x="9586118" y="5139531"/>
            <a:ext cx="639762" cy="0"/>
          </a:xfrm>
          <a:prstGeom prst="straightConnector1">
            <a:avLst/>
          </a:prstGeom>
          <a:noFill/>
          <a:ln cap="rnd" cmpd="sng" w="19050">
            <a:solidFill>
              <a:srgbClr val="FA643F"/>
            </a:solidFill>
            <a:prstDash val="solid"/>
            <a:miter lim="800000"/>
            <a:headEnd len="lg" w="lg" type="oval"/>
            <a:tailEnd len="sm" w="sm" type="none"/>
          </a:ln>
        </p:spPr>
      </p:cxnSp>
      <p:cxnSp>
        <p:nvCxnSpPr>
          <p:cNvPr id="231" name="Google Shape;231;p3"/>
          <p:cNvCxnSpPr/>
          <p:nvPr/>
        </p:nvCxnSpPr>
        <p:spPr>
          <a:xfrm rot="5340000">
            <a:off x="9586118" y="6939756"/>
            <a:ext cx="639762" cy="0"/>
          </a:xfrm>
          <a:prstGeom prst="straightConnector1">
            <a:avLst/>
          </a:prstGeom>
          <a:noFill/>
          <a:ln cap="rnd" cmpd="sng" w="19050">
            <a:solidFill>
              <a:srgbClr val="FA643F"/>
            </a:solidFill>
            <a:prstDash val="solid"/>
            <a:miter lim="800000"/>
            <a:headEnd len="lg" w="lg" type="oval"/>
            <a:tailEnd len="sm" w="sm" type="none"/>
          </a:ln>
        </p:spPr>
      </p:cxnSp>
      <p:cxnSp>
        <p:nvCxnSpPr>
          <p:cNvPr id="232" name="Google Shape;232;p3"/>
          <p:cNvCxnSpPr/>
          <p:nvPr/>
        </p:nvCxnSpPr>
        <p:spPr>
          <a:xfrm>
            <a:off x="-673100" y="3773487"/>
            <a:ext cx="1701800" cy="0"/>
          </a:xfrm>
          <a:prstGeom prst="straightConnector1">
            <a:avLst/>
          </a:prstGeom>
          <a:noFill/>
          <a:ln cap="flat" cmpd="sng" w="19050">
            <a:solidFill>
              <a:srgbClr val="FA643F"/>
            </a:solidFill>
            <a:prstDash val="solid"/>
            <a:miter lim="800000"/>
            <a:headEnd len="sm" w="sm" type="none"/>
            <a:tailEnd len="lg" w="lg" type="oval"/>
          </a:ln>
        </p:spPr>
      </p:cxnSp>
      <p:sp>
        <p:nvSpPr>
          <p:cNvPr id="233" name="Google Shape;233;p3"/>
          <p:cNvSpPr/>
          <p:nvPr/>
        </p:nvSpPr>
        <p:spPr>
          <a:xfrm>
            <a:off x="1028700" y="2897187"/>
            <a:ext cx="5191252" cy="5630373"/>
          </a:xfrm>
          <a:custGeom>
            <a:rect b="b" l="l" r="r" t="t"/>
            <a:pathLst>
              <a:path extrusionOk="0" h="19249137" w="17747869">
                <a:moveTo>
                  <a:pt x="0" y="0"/>
                </a:moveTo>
                <a:lnTo>
                  <a:pt x="0" y="19249137"/>
                </a:lnTo>
                <a:lnTo>
                  <a:pt x="17747869" y="19249137"/>
                </a:lnTo>
                <a:lnTo>
                  <a:pt x="17747869" y="0"/>
                </a:lnTo>
                <a:lnTo>
                  <a:pt x="0" y="0"/>
                </a:lnTo>
                <a:close/>
                <a:moveTo>
                  <a:pt x="17686910" y="19188178"/>
                </a:moveTo>
                <a:lnTo>
                  <a:pt x="59690" y="19188178"/>
                </a:lnTo>
                <a:lnTo>
                  <a:pt x="59690" y="59690"/>
                </a:lnTo>
                <a:lnTo>
                  <a:pt x="17686910" y="59690"/>
                </a:lnTo>
                <a:lnTo>
                  <a:pt x="17686910" y="19188178"/>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4" name="Google Shape;234;p3"/>
          <p:cNvPicPr preferRelativeResize="0"/>
          <p:nvPr/>
        </p:nvPicPr>
        <p:blipFill rotWithShape="1">
          <a:blip r:embed="rId3">
            <a:alphaModFix/>
          </a:blip>
          <a:srcRect b="0" l="0" r="0" t="0"/>
          <a:stretch/>
        </p:blipFill>
        <p:spPr>
          <a:xfrm>
            <a:off x="1934271" y="6896851"/>
            <a:ext cx="3384744" cy="1108200"/>
          </a:xfrm>
          <a:prstGeom prst="rect">
            <a:avLst/>
          </a:prstGeom>
          <a:noFill/>
          <a:ln>
            <a:noFill/>
          </a:ln>
        </p:spPr>
      </p:pic>
      <p:pic>
        <p:nvPicPr>
          <p:cNvPr id="235" name="Google Shape;235;p3"/>
          <p:cNvPicPr preferRelativeResize="0"/>
          <p:nvPr/>
        </p:nvPicPr>
        <p:blipFill rotWithShape="1">
          <a:blip r:embed="rId4">
            <a:alphaModFix/>
          </a:blip>
          <a:srcRect b="0" l="0" r="0" t="0"/>
          <a:stretch/>
        </p:blipFill>
        <p:spPr>
          <a:xfrm>
            <a:off x="2084683" y="3429000"/>
            <a:ext cx="3083921" cy="3083923"/>
          </a:xfrm>
          <a:prstGeom prst="rect">
            <a:avLst/>
          </a:prstGeom>
          <a:noFill/>
          <a:ln>
            <a:noFill/>
          </a:ln>
        </p:spPr>
      </p:pic>
      <p:sp>
        <p:nvSpPr>
          <p:cNvPr id="236" name="Google Shape;236;p3"/>
          <p:cNvSpPr txBox="1"/>
          <p:nvPr/>
        </p:nvSpPr>
        <p:spPr>
          <a:xfrm>
            <a:off x="12778075" y="3654550"/>
            <a:ext cx="4840200" cy="11082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lang="en-US" sz="2000">
                <a:solidFill>
                  <a:schemeClr val="dk1"/>
                </a:solidFill>
                <a:latin typeface="Noto Sans KR"/>
                <a:ea typeface="Noto Sans KR"/>
                <a:cs typeface="Noto Sans KR"/>
                <a:sym typeface="Noto Sans KR"/>
              </a:rPr>
              <a:t>현대 사회에서 직장의 임금으로는 </a:t>
            </a:r>
            <a:br>
              <a:rPr lang="en-US" sz="2000">
                <a:solidFill>
                  <a:schemeClr val="dk1"/>
                </a:solidFill>
                <a:latin typeface="Noto Sans KR"/>
                <a:ea typeface="Noto Sans KR"/>
                <a:cs typeface="Noto Sans KR"/>
                <a:sym typeface="Noto Sans KR"/>
              </a:rPr>
            </a:br>
            <a:r>
              <a:rPr lang="en-US" sz="2000">
                <a:solidFill>
                  <a:schemeClr val="dk1"/>
                </a:solidFill>
                <a:latin typeface="Noto Sans KR"/>
                <a:ea typeface="Noto Sans KR"/>
                <a:cs typeface="Noto Sans KR"/>
                <a:sym typeface="Noto Sans KR"/>
              </a:rPr>
              <a:t>미래를 기획하기 힘듦</a:t>
            </a:r>
            <a:br>
              <a:rPr lang="en-US" sz="2000">
                <a:solidFill>
                  <a:schemeClr val="dk1"/>
                </a:solidFill>
                <a:latin typeface="Noto Sans KR"/>
                <a:ea typeface="Noto Sans KR"/>
                <a:cs typeface="Noto Sans KR"/>
                <a:sym typeface="Noto Sans KR"/>
              </a:rPr>
            </a:br>
            <a:r>
              <a:rPr lang="en-US" sz="1600">
                <a:solidFill>
                  <a:schemeClr val="dk1"/>
                </a:solidFill>
                <a:latin typeface="Noto Sans KR"/>
                <a:ea typeface="Noto Sans KR"/>
                <a:cs typeface="Noto Sans KR"/>
                <a:sym typeface="Noto Sans KR"/>
              </a:rPr>
              <a:t>→ 개인 투자 및 창작 활동을 통한 부업 인구 증가</a:t>
            </a:r>
            <a:endParaRPr sz="1600">
              <a:solidFill>
                <a:schemeClr val="dk1"/>
              </a:solidFill>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52" name="Shape 752"/>
        <p:cNvGrpSpPr/>
        <p:nvPr/>
      </p:nvGrpSpPr>
      <p:grpSpPr>
        <a:xfrm>
          <a:off x="0" y="0"/>
          <a:ext cx="0" cy="0"/>
          <a:chOff x="0" y="0"/>
          <a:chExt cx="0" cy="0"/>
        </a:xfrm>
      </p:grpSpPr>
      <p:sp>
        <p:nvSpPr>
          <p:cNvPr id="753" name="Google Shape;753;g2cc0972b174_9_141"/>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좋아요</a:t>
            </a:r>
            <a:endParaRPr b="1" sz="7200">
              <a:solidFill>
                <a:srgbClr val="FA643F"/>
              </a:solidFill>
              <a:latin typeface="Noto Sans KR"/>
              <a:ea typeface="Noto Sans KR"/>
              <a:cs typeface="Noto Sans KR"/>
              <a:sym typeface="Noto Sans KR"/>
            </a:endParaRPr>
          </a:p>
        </p:txBody>
      </p:sp>
      <p:sp>
        <p:nvSpPr>
          <p:cNvPr id="754" name="Google Shape;754;g2cc0972b174_9_141"/>
          <p:cNvSpPr/>
          <p:nvPr/>
        </p:nvSpPr>
        <p:spPr>
          <a:xfrm>
            <a:off x="1028700" y="2318800"/>
            <a:ext cx="16230600" cy="726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55" name="Google Shape;755;g2cc0972b174_9_141"/>
          <p:cNvPicPr preferRelativeResize="0"/>
          <p:nvPr/>
        </p:nvPicPr>
        <p:blipFill rotWithShape="1">
          <a:blip r:embed="rId3">
            <a:alphaModFix/>
          </a:blip>
          <a:srcRect b="0" l="274" r="1724" t="0"/>
          <a:stretch/>
        </p:blipFill>
        <p:spPr>
          <a:xfrm>
            <a:off x="2241575" y="2543475"/>
            <a:ext cx="6604175" cy="2520425"/>
          </a:xfrm>
          <a:prstGeom prst="rect">
            <a:avLst/>
          </a:prstGeom>
          <a:noFill/>
          <a:ln cap="flat" cmpd="sng" w="9525">
            <a:solidFill>
              <a:srgbClr val="CCCCCC"/>
            </a:solidFill>
            <a:prstDash val="solid"/>
            <a:round/>
            <a:headEnd len="sm" w="sm" type="none"/>
            <a:tailEnd len="sm" w="sm" type="none"/>
          </a:ln>
        </p:spPr>
      </p:pic>
      <p:pic>
        <p:nvPicPr>
          <p:cNvPr id="756" name="Google Shape;756;g2cc0972b174_9_141"/>
          <p:cNvPicPr preferRelativeResize="0"/>
          <p:nvPr/>
        </p:nvPicPr>
        <p:blipFill>
          <a:blip r:embed="rId4">
            <a:alphaModFix/>
          </a:blip>
          <a:stretch>
            <a:fillRect/>
          </a:stretch>
        </p:blipFill>
        <p:spPr>
          <a:xfrm>
            <a:off x="2241578" y="5652375"/>
            <a:ext cx="6738724" cy="2550050"/>
          </a:xfrm>
          <a:prstGeom prst="rect">
            <a:avLst/>
          </a:prstGeom>
          <a:noFill/>
          <a:ln cap="flat" cmpd="sng" w="9525">
            <a:solidFill>
              <a:srgbClr val="CCCCCC"/>
            </a:solidFill>
            <a:prstDash val="solid"/>
            <a:round/>
            <a:headEnd len="sm" w="sm" type="none"/>
            <a:tailEnd len="sm" w="sm" type="none"/>
          </a:ln>
        </p:spPr>
      </p:pic>
      <p:grpSp>
        <p:nvGrpSpPr>
          <p:cNvPr id="757" name="Google Shape;757;g2cc0972b174_9_141"/>
          <p:cNvGrpSpPr/>
          <p:nvPr/>
        </p:nvGrpSpPr>
        <p:grpSpPr>
          <a:xfrm>
            <a:off x="10529699" y="3950009"/>
            <a:ext cx="2728615" cy="1871832"/>
            <a:chOff x="123569" y="-1008409"/>
            <a:chExt cx="1039789" cy="543900"/>
          </a:xfrm>
        </p:grpSpPr>
        <p:sp>
          <p:nvSpPr>
            <p:cNvPr id="758" name="Google Shape;758;g2cc0972b174_9_141"/>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59" name="Google Shape;759;g2cc0972b174_9_141"/>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내가 마음에 드는 포스트에 좋아요를 남길 수 있고, 눌렀던 좋아요를 취소</a:t>
              </a:r>
              <a:endParaRPr sz="1500">
                <a:solidFill>
                  <a:srgbClr val="FFFFFF"/>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63" name="Shape 763"/>
        <p:cNvGrpSpPr/>
        <p:nvPr/>
      </p:nvGrpSpPr>
      <p:grpSpPr>
        <a:xfrm>
          <a:off x="0" y="0"/>
          <a:ext cx="0" cy="0"/>
          <a:chOff x="0" y="0"/>
          <a:chExt cx="0" cy="0"/>
        </a:xfrm>
      </p:grpSpPr>
      <p:sp>
        <p:nvSpPr>
          <p:cNvPr id="764" name="Google Shape;764;g2cc0972b174_9_151"/>
          <p:cNvSpPr txBox="1"/>
          <p:nvPr/>
        </p:nvSpPr>
        <p:spPr>
          <a:xfrm>
            <a:off x="1028700" y="749300"/>
            <a:ext cx="172593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좋아요</a:t>
            </a:r>
            <a:endParaRPr b="1" sz="7200">
              <a:solidFill>
                <a:srgbClr val="FA643F"/>
              </a:solidFill>
              <a:latin typeface="Noto Sans KR"/>
              <a:ea typeface="Noto Sans KR"/>
              <a:cs typeface="Noto Sans KR"/>
              <a:sym typeface="Noto Sans KR"/>
            </a:endParaRPr>
          </a:p>
        </p:txBody>
      </p:sp>
      <p:sp>
        <p:nvSpPr>
          <p:cNvPr id="765" name="Google Shape;765;g2cc0972b174_9_151"/>
          <p:cNvSpPr/>
          <p:nvPr/>
        </p:nvSpPr>
        <p:spPr>
          <a:xfrm>
            <a:off x="1028700" y="2318800"/>
            <a:ext cx="16230600" cy="7380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66" name="Google Shape;766;g2cc0972b174_9_151"/>
          <p:cNvPicPr preferRelativeResize="0"/>
          <p:nvPr/>
        </p:nvPicPr>
        <p:blipFill>
          <a:blip r:embed="rId3">
            <a:alphaModFix/>
          </a:blip>
          <a:stretch>
            <a:fillRect/>
          </a:stretch>
        </p:blipFill>
        <p:spPr>
          <a:xfrm>
            <a:off x="9212893" y="3142288"/>
            <a:ext cx="7258557" cy="4171495"/>
          </a:xfrm>
          <a:prstGeom prst="rect">
            <a:avLst/>
          </a:prstGeom>
          <a:noFill/>
          <a:ln cap="flat" cmpd="sng" w="9525">
            <a:solidFill>
              <a:srgbClr val="CCCCCC"/>
            </a:solidFill>
            <a:prstDash val="solid"/>
            <a:round/>
            <a:headEnd len="sm" w="sm" type="none"/>
            <a:tailEnd len="sm" w="sm" type="none"/>
          </a:ln>
        </p:spPr>
      </p:pic>
      <p:pic>
        <p:nvPicPr>
          <p:cNvPr id="767" name="Google Shape;767;g2cc0972b174_9_151"/>
          <p:cNvPicPr preferRelativeResize="0"/>
          <p:nvPr/>
        </p:nvPicPr>
        <p:blipFill>
          <a:blip r:embed="rId4">
            <a:alphaModFix/>
          </a:blip>
          <a:stretch>
            <a:fillRect/>
          </a:stretch>
        </p:blipFill>
        <p:spPr>
          <a:xfrm>
            <a:off x="1617575" y="3142296"/>
            <a:ext cx="7258557" cy="4363841"/>
          </a:xfrm>
          <a:prstGeom prst="rect">
            <a:avLst/>
          </a:prstGeom>
          <a:noFill/>
          <a:ln cap="flat" cmpd="sng" w="9525">
            <a:solidFill>
              <a:srgbClr val="CCCCCC"/>
            </a:solidFill>
            <a:prstDash val="solid"/>
            <a:round/>
            <a:headEnd len="sm" w="sm" type="none"/>
            <a:tailEnd len="sm" w="sm" type="none"/>
          </a:ln>
        </p:spPr>
      </p:pic>
      <p:grpSp>
        <p:nvGrpSpPr>
          <p:cNvPr id="768" name="Google Shape;768;g2cc0972b174_9_151"/>
          <p:cNvGrpSpPr/>
          <p:nvPr/>
        </p:nvGrpSpPr>
        <p:grpSpPr>
          <a:xfrm>
            <a:off x="8054196" y="5947862"/>
            <a:ext cx="2472515" cy="1871832"/>
            <a:chOff x="123569" y="-1008409"/>
            <a:chExt cx="1039789" cy="543900"/>
          </a:xfrm>
        </p:grpSpPr>
        <p:sp>
          <p:nvSpPr>
            <p:cNvPr id="769" name="Google Shape;769;g2cc0972b174_9_151"/>
            <p:cNvSpPr/>
            <p:nvPr/>
          </p:nvSpPr>
          <p:spPr>
            <a:xfrm>
              <a:off x="127512" y="-1008373"/>
              <a:ext cx="1035847" cy="543831"/>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0" name="Google Shape;770;g2cc0972b174_9_151"/>
            <p:cNvSpPr txBox="1"/>
            <p:nvPr/>
          </p:nvSpPr>
          <p:spPr>
            <a:xfrm>
              <a:off x="123569" y="-1008409"/>
              <a:ext cx="1035900" cy="543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내가 좋아요 한 포스트를 한 페이지에서 볼 수 있고,</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하위장르별로 조건 검색 가능</a:t>
              </a:r>
              <a:endParaRPr sz="1500">
                <a:solidFill>
                  <a:srgbClr val="FFFFFF"/>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74" name="Shape 774"/>
        <p:cNvGrpSpPr/>
        <p:nvPr/>
      </p:nvGrpSpPr>
      <p:grpSpPr>
        <a:xfrm>
          <a:off x="0" y="0"/>
          <a:ext cx="0" cy="0"/>
          <a:chOff x="0" y="0"/>
          <a:chExt cx="0" cy="0"/>
        </a:xfrm>
      </p:grpSpPr>
      <p:sp>
        <p:nvSpPr>
          <p:cNvPr id="775" name="Google Shape;775;g2cc0972b174_11_60"/>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76" name="Google Shape;776;g2cc0972b174_11_60"/>
          <p:cNvPicPr preferRelativeResize="0"/>
          <p:nvPr/>
        </p:nvPicPr>
        <p:blipFill>
          <a:blip r:embed="rId3">
            <a:alphaModFix/>
          </a:blip>
          <a:stretch>
            <a:fillRect/>
          </a:stretch>
        </p:blipFill>
        <p:spPr>
          <a:xfrm>
            <a:off x="1372725" y="3037900"/>
            <a:ext cx="15542548" cy="4348569"/>
          </a:xfrm>
          <a:prstGeom prst="rect">
            <a:avLst/>
          </a:prstGeom>
          <a:noFill/>
          <a:ln cap="flat" cmpd="sng" w="9525">
            <a:solidFill>
              <a:srgbClr val="CCCCCC"/>
            </a:solidFill>
            <a:prstDash val="solid"/>
            <a:round/>
            <a:headEnd len="sm" w="sm" type="none"/>
            <a:tailEnd len="sm" w="sm" type="none"/>
          </a:ln>
        </p:spPr>
      </p:pic>
      <p:sp>
        <p:nvSpPr>
          <p:cNvPr id="777" name="Google Shape;777;g2cc0972b174_11_60"/>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시리즈, 포스트, 댓글 </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sp>
        <p:nvSpPr>
          <p:cNvPr id="778" name="Google Shape;778;g2cc0972b174_11_60"/>
          <p:cNvSpPr/>
          <p:nvPr/>
        </p:nvSpPr>
        <p:spPr>
          <a:xfrm>
            <a:off x="1372725" y="249975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구현 내용</a:t>
            </a:r>
            <a:endParaRPr b="1" i="0" sz="1500" u="none" cap="none" strike="noStrike">
              <a:solidFill>
                <a:schemeClr val="lt1"/>
              </a:solidFill>
              <a:latin typeface="Noto Sans KR"/>
              <a:ea typeface="Noto Sans KR"/>
              <a:cs typeface="Noto Sans KR"/>
              <a:sym typeface="Noto Sans KR"/>
            </a:endParaRPr>
          </a:p>
        </p:txBody>
      </p:sp>
      <p:grpSp>
        <p:nvGrpSpPr>
          <p:cNvPr id="779" name="Google Shape;779;g2cc0972b174_11_60"/>
          <p:cNvGrpSpPr/>
          <p:nvPr/>
        </p:nvGrpSpPr>
        <p:grpSpPr>
          <a:xfrm>
            <a:off x="15654338" y="638375"/>
            <a:ext cx="1604919" cy="1735432"/>
            <a:chOff x="1009087" y="3402524"/>
            <a:chExt cx="2581500" cy="2791430"/>
          </a:xfrm>
        </p:grpSpPr>
        <p:pic>
          <p:nvPicPr>
            <p:cNvPr id="780" name="Google Shape;780;g2cc0972b174_11_60"/>
            <p:cNvPicPr preferRelativeResize="0"/>
            <p:nvPr/>
          </p:nvPicPr>
          <p:blipFill rotWithShape="1">
            <a:blip r:embed="rId4">
              <a:alphaModFix/>
            </a:blip>
            <a:srcRect b="0" l="0" r="0" t="0"/>
            <a:stretch/>
          </p:blipFill>
          <p:spPr>
            <a:xfrm>
              <a:off x="1201083" y="3402524"/>
              <a:ext cx="2197667" cy="2197673"/>
            </a:xfrm>
            <a:prstGeom prst="rect">
              <a:avLst/>
            </a:prstGeom>
            <a:noFill/>
            <a:ln>
              <a:noFill/>
            </a:ln>
          </p:spPr>
        </p:pic>
        <p:sp>
          <p:nvSpPr>
            <p:cNvPr id="781" name="Google Shape;781;g2cc0972b174_11_60"/>
            <p:cNvSpPr/>
            <p:nvPr/>
          </p:nvSpPr>
          <p:spPr>
            <a:xfrm>
              <a:off x="1009087" y="5390253"/>
              <a:ext cx="2581500" cy="8037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고동환</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785" name="Shape 785"/>
        <p:cNvGrpSpPr/>
        <p:nvPr/>
      </p:nvGrpSpPr>
      <p:grpSpPr>
        <a:xfrm>
          <a:off x="0" y="0"/>
          <a:ext cx="0" cy="0"/>
          <a:chOff x="0" y="0"/>
          <a:chExt cx="0" cy="0"/>
        </a:xfrm>
      </p:grpSpPr>
      <p:sp>
        <p:nvSpPr>
          <p:cNvPr id="786" name="Google Shape;786;g2cc0972b174_14_511"/>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87" name="Google Shape;787;g2cc0972b174_14_511"/>
          <p:cNvSpPr txBox="1"/>
          <p:nvPr/>
        </p:nvSpPr>
        <p:spPr>
          <a:xfrm>
            <a:off x="1028800" y="622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홈</a:t>
            </a:r>
            <a:endParaRPr b="1" sz="7200"/>
          </a:p>
        </p:txBody>
      </p:sp>
      <p:pic>
        <p:nvPicPr>
          <p:cNvPr id="788" name="Google Shape;788;g2cc0972b174_14_511"/>
          <p:cNvPicPr preferRelativeResize="0"/>
          <p:nvPr/>
        </p:nvPicPr>
        <p:blipFill>
          <a:blip r:embed="rId3">
            <a:alphaModFix/>
          </a:blip>
          <a:stretch>
            <a:fillRect/>
          </a:stretch>
        </p:blipFill>
        <p:spPr>
          <a:xfrm>
            <a:off x="8727875" y="4142325"/>
            <a:ext cx="6129825" cy="5397501"/>
          </a:xfrm>
          <a:prstGeom prst="rect">
            <a:avLst/>
          </a:prstGeom>
          <a:noFill/>
          <a:ln cap="flat" cmpd="sng" w="9525">
            <a:solidFill>
              <a:srgbClr val="CCCCCC"/>
            </a:solidFill>
            <a:prstDash val="solid"/>
            <a:round/>
            <a:headEnd len="sm" w="sm" type="none"/>
            <a:tailEnd len="sm" w="sm" type="none"/>
          </a:ln>
        </p:spPr>
      </p:pic>
      <p:grpSp>
        <p:nvGrpSpPr>
          <p:cNvPr id="789" name="Google Shape;789;g2cc0972b174_14_511"/>
          <p:cNvGrpSpPr/>
          <p:nvPr/>
        </p:nvGrpSpPr>
        <p:grpSpPr>
          <a:xfrm>
            <a:off x="14857700" y="4142327"/>
            <a:ext cx="2233574" cy="2364448"/>
            <a:chOff x="0" y="-47625"/>
            <a:chExt cx="812800" cy="860425"/>
          </a:xfrm>
        </p:grpSpPr>
        <p:sp>
          <p:nvSpPr>
            <p:cNvPr id="790" name="Google Shape;790;g2cc0972b174_14_51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1" name="Google Shape;791;g2cc0972b174_14_51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시리즈와 포스트가 없다면 아직 시리즈와 포스트가 없다는 문구 출력</a:t>
              </a:r>
              <a:endParaRPr/>
            </a:p>
          </p:txBody>
        </p:sp>
      </p:grpSp>
      <p:pic>
        <p:nvPicPr>
          <p:cNvPr id="792" name="Google Shape;792;g2cc0972b174_14_511"/>
          <p:cNvPicPr preferRelativeResize="0"/>
          <p:nvPr/>
        </p:nvPicPr>
        <p:blipFill>
          <a:blip r:embed="rId4">
            <a:alphaModFix/>
          </a:blip>
          <a:stretch>
            <a:fillRect/>
          </a:stretch>
        </p:blipFill>
        <p:spPr>
          <a:xfrm>
            <a:off x="1271873" y="4355175"/>
            <a:ext cx="5691975" cy="4971800"/>
          </a:xfrm>
          <a:prstGeom prst="rect">
            <a:avLst/>
          </a:prstGeom>
          <a:noFill/>
          <a:ln cap="flat" cmpd="sng" w="9525">
            <a:solidFill>
              <a:srgbClr val="CCCCCC"/>
            </a:solidFill>
            <a:prstDash val="solid"/>
            <a:round/>
            <a:headEnd len="sm" w="sm" type="none"/>
            <a:tailEnd len="sm" w="sm" type="none"/>
          </a:ln>
        </p:spPr>
      </p:pic>
      <p:grpSp>
        <p:nvGrpSpPr>
          <p:cNvPr id="793" name="Google Shape;793;g2cc0972b174_14_511"/>
          <p:cNvGrpSpPr/>
          <p:nvPr/>
        </p:nvGrpSpPr>
        <p:grpSpPr>
          <a:xfrm>
            <a:off x="14857700" y="7175389"/>
            <a:ext cx="2233574" cy="2364448"/>
            <a:chOff x="0" y="-47625"/>
            <a:chExt cx="812800" cy="860425"/>
          </a:xfrm>
        </p:grpSpPr>
        <p:sp>
          <p:nvSpPr>
            <p:cNvPr id="794" name="Google Shape;794;g2cc0972b174_14_51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95" name="Google Shape;795;g2cc0972b174_14_51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유저는 시리즈 추가, 포스트 작성 버튼을 통해 작가로서 컨텐츠를 만들 수 있는 공간으로 이동</a:t>
              </a:r>
              <a:endParaRPr/>
            </a:p>
          </p:txBody>
        </p:sp>
      </p:grpSp>
      <p:grpSp>
        <p:nvGrpSpPr>
          <p:cNvPr id="796" name="Google Shape;796;g2cc0972b174_14_511"/>
          <p:cNvGrpSpPr/>
          <p:nvPr/>
        </p:nvGrpSpPr>
        <p:grpSpPr>
          <a:xfrm>
            <a:off x="1028700" y="1841991"/>
            <a:ext cx="13636845" cy="1177448"/>
            <a:chOff x="-75" y="-47587"/>
            <a:chExt cx="10287300" cy="888908"/>
          </a:xfrm>
        </p:grpSpPr>
        <p:sp>
          <p:nvSpPr>
            <p:cNvPr id="797" name="Google Shape;797;g2cc0972b174_14_511"/>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798" name="Google Shape;798;g2cc0972b174_14_511"/>
            <p:cNvSpPr txBox="1"/>
            <p:nvPr/>
          </p:nvSpPr>
          <p:spPr>
            <a:xfrm>
              <a:off x="-75" y="-47587"/>
              <a:ext cx="102873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story/{userId} 방식의 url을 이용해 </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각 회원의 마이 스토리 홈,시리즈,포스트에 접근 할 수 있도록 하였습니다.</a:t>
              </a:r>
              <a:endParaRPr sz="1800">
                <a:latin typeface="Noto Sans KR"/>
                <a:ea typeface="Noto Sans KR"/>
                <a:cs typeface="Noto Sans KR"/>
                <a:sym typeface="Noto Sans KR"/>
              </a:endParaRPr>
            </a:p>
          </p:txBody>
        </p:sp>
      </p:grpSp>
      <p:grpSp>
        <p:nvGrpSpPr>
          <p:cNvPr id="799" name="Google Shape;799;g2cc0972b174_14_511"/>
          <p:cNvGrpSpPr/>
          <p:nvPr/>
        </p:nvGrpSpPr>
        <p:grpSpPr>
          <a:xfrm>
            <a:off x="6199925" y="3961277"/>
            <a:ext cx="2233574" cy="2364448"/>
            <a:chOff x="0" y="-47625"/>
            <a:chExt cx="812800" cy="860425"/>
          </a:xfrm>
        </p:grpSpPr>
        <p:sp>
          <p:nvSpPr>
            <p:cNvPr id="800" name="Google Shape;800;g2cc0972b174_14_51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1" name="Google Shape;801;g2cc0972b174_14_51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로그인 하여 마이페이지로 이동 시 가장 최근에 작업하던 시리즈와 포스트</a:t>
              </a:r>
              <a:r>
                <a:rPr lang="en-US" sz="1500">
                  <a:solidFill>
                    <a:srgbClr val="FFFFFF"/>
                  </a:solidFill>
                  <a:latin typeface="Calibri"/>
                  <a:ea typeface="Calibri"/>
                  <a:cs typeface="Calibri"/>
                  <a:sym typeface="Calibri"/>
                </a:rPr>
                <a:t>를 </a:t>
              </a:r>
              <a:r>
                <a:rPr lang="en-US" sz="1500">
                  <a:solidFill>
                    <a:srgbClr val="FFFFFF"/>
                  </a:solidFill>
                  <a:latin typeface="Calibri"/>
                  <a:ea typeface="Calibri"/>
                  <a:cs typeface="Calibri"/>
                  <a:sym typeface="Calibri"/>
                </a:rPr>
                <a:t>출력</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05" name="Shape 805"/>
        <p:cNvGrpSpPr/>
        <p:nvPr/>
      </p:nvGrpSpPr>
      <p:grpSpPr>
        <a:xfrm>
          <a:off x="0" y="0"/>
          <a:ext cx="0" cy="0"/>
          <a:chOff x="0" y="0"/>
          <a:chExt cx="0" cy="0"/>
        </a:xfrm>
      </p:grpSpPr>
      <p:sp>
        <p:nvSpPr>
          <p:cNvPr id="806" name="Google Shape;806;g2cc0972b174_14_526"/>
          <p:cNvSpPr/>
          <p:nvPr/>
        </p:nvSpPr>
        <p:spPr>
          <a:xfrm>
            <a:off x="1028700" y="1947325"/>
            <a:ext cx="16230600" cy="8162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807" name="Google Shape;807;g2cc0972b174_14_526"/>
          <p:cNvGrpSpPr/>
          <p:nvPr/>
        </p:nvGrpSpPr>
        <p:grpSpPr>
          <a:xfrm>
            <a:off x="10090350" y="2696514"/>
            <a:ext cx="2233574" cy="2364448"/>
            <a:chOff x="0" y="-47625"/>
            <a:chExt cx="812800" cy="860425"/>
          </a:xfrm>
        </p:grpSpPr>
        <p:sp>
          <p:nvSpPr>
            <p:cNvPr id="808" name="Google Shape;808;g2cc0972b174_14_52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9" name="Google Shape;809;g2cc0972b174_14_526"/>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 탭으로 이동하게 되면 로그인 한 회원이 지금까지 만든 포스트들을 시간 역순으로 나열</a:t>
              </a:r>
              <a:endParaRPr/>
            </a:p>
          </p:txBody>
        </p:sp>
      </p:grpSp>
      <p:sp>
        <p:nvSpPr>
          <p:cNvPr id="810" name="Google Shape;810;g2cc0972b174_14_526"/>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a:t>
            </a:r>
            <a:r>
              <a:rPr lang="en-US" sz="4800">
                <a:solidFill>
                  <a:srgbClr val="FA643F"/>
                </a:solidFill>
                <a:latin typeface="Noto Sans KR"/>
                <a:ea typeface="Noto Sans KR"/>
                <a:cs typeface="Noto Sans KR"/>
                <a:sym typeface="Noto Sans KR"/>
              </a:rPr>
              <a:t>목록</a:t>
            </a:r>
            <a:endParaRPr b="1" sz="7200"/>
          </a:p>
        </p:txBody>
      </p:sp>
      <p:pic>
        <p:nvPicPr>
          <p:cNvPr id="811" name="Google Shape;811;g2cc0972b174_14_526"/>
          <p:cNvPicPr preferRelativeResize="0"/>
          <p:nvPr/>
        </p:nvPicPr>
        <p:blipFill>
          <a:blip r:embed="rId3">
            <a:alphaModFix/>
          </a:blip>
          <a:stretch>
            <a:fillRect/>
          </a:stretch>
        </p:blipFill>
        <p:spPr>
          <a:xfrm>
            <a:off x="1877325" y="5548700"/>
            <a:ext cx="8213026" cy="4137257"/>
          </a:xfrm>
          <a:prstGeom prst="rect">
            <a:avLst/>
          </a:prstGeom>
          <a:noFill/>
          <a:ln cap="flat" cmpd="sng" w="9525">
            <a:solidFill>
              <a:srgbClr val="CCCCCC"/>
            </a:solidFill>
            <a:prstDash val="solid"/>
            <a:round/>
            <a:headEnd len="sm" w="sm" type="none"/>
            <a:tailEnd len="sm" w="sm" type="none"/>
          </a:ln>
        </p:spPr>
      </p:pic>
      <p:grpSp>
        <p:nvGrpSpPr>
          <p:cNvPr id="812" name="Google Shape;812;g2cc0972b174_14_526"/>
          <p:cNvGrpSpPr/>
          <p:nvPr/>
        </p:nvGrpSpPr>
        <p:grpSpPr>
          <a:xfrm>
            <a:off x="12713913" y="5633526"/>
            <a:ext cx="2233574" cy="2364448"/>
            <a:chOff x="0" y="-47625"/>
            <a:chExt cx="812800" cy="860425"/>
          </a:xfrm>
        </p:grpSpPr>
        <p:sp>
          <p:nvSpPr>
            <p:cNvPr id="813" name="Google Shape;813;g2cc0972b174_14_52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4" name="Google Shape;814;g2cc0972b174_14_526"/>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 작성 버튼을 통해 포스트를 작성할 수 있는 페이지로 이동</a:t>
              </a:r>
              <a:endParaRPr/>
            </a:p>
          </p:txBody>
        </p:sp>
      </p:grpSp>
      <p:pic>
        <p:nvPicPr>
          <p:cNvPr id="815" name="Google Shape;815;g2cc0972b174_14_526"/>
          <p:cNvPicPr preferRelativeResize="0"/>
          <p:nvPr/>
        </p:nvPicPr>
        <p:blipFill>
          <a:blip r:embed="rId4">
            <a:alphaModFix/>
          </a:blip>
          <a:stretch>
            <a:fillRect/>
          </a:stretch>
        </p:blipFill>
        <p:spPr>
          <a:xfrm>
            <a:off x="1877325" y="2476500"/>
            <a:ext cx="7668824" cy="2804475"/>
          </a:xfrm>
          <a:prstGeom prst="rect">
            <a:avLst/>
          </a:prstGeom>
          <a:noFill/>
          <a:ln cap="flat" cmpd="sng" w="9525">
            <a:solidFill>
              <a:srgbClr val="CCCCCC"/>
            </a:solidFill>
            <a:prstDash val="solid"/>
            <a:round/>
            <a:headEnd len="sm" w="sm" type="none"/>
            <a:tailEnd len="sm" w="sm" type="none"/>
          </a:ln>
        </p:spPr>
      </p:pic>
      <p:grpSp>
        <p:nvGrpSpPr>
          <p:cNvPr id="816" name="Google Shape;816;g2cc0972b174_14_526"/>
          <p:cNvGrpSpPr/>
          <p:nvPr/>
        </p:nvGrpSpPr>
        <p:grpSpPr>
          <a:xfrm>
            <a:off x="10216263" y="5764400"/>
            <a:ext cx="2302525" cy="2233574"/>
            <a:chOff x="0" y="0"/>
            <a:chExt cx="837891" cy="812800"/>
          </a:xfrm>
        </p:grpSpPr>
        <p:sp>
          <p:nvSpPr>
            <p:cNvPr id="817" name="Google Shape;817;g2cc0972b174_14_52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18" name="Google Shape;818;g2cc0972b174_14_526"/>
            <p:cNvSpPr txBox="1"/>
            <p:nvPr/>
          </p:nvSpPr>
          <p:spPr>
            <a:xfrm>
              <a:off x="25191" y="49336"/>
              <a:ext cx="812700" cy="7383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포스트가 없다면 아직 포스트가 없다는 문구 출력</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22" name="Shape 822"/>
        <p:cNvGrpSpPr/>
        <p:nvPr/>
      </p:nvGrpSpPr>
      <p:grpSpPr>
        <a:xfrm>
          <a:off x="0" y="0"/>
          <a:ext cx="0" cy="0"/>
          <a:chOff x="0" y="0"/>
          <a:chExt cx="0" cy="0"/>
        </a:xfrm>
      </p:grpSpPr>
      <p:sp>
        <p:nvSpPr>
          <p:cNvPr id="823" name="Google Shape;823;g2cc0972b174_14_541"/>
          <p:cNvSpPr/>
          <p:nvPr/>
        </p:nvSpPr>
        <p:spPr>
          <a:xfrm>
            <a:off x="1028700" y="2032000"/>
            <a:ext cx="16230600" cy="8077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nvGrpSpPr>
          <p:cNvPr id="824" name="Google Shape;824;g2cc0972b174_14_541"/>
          <p:cNvGrpSpPr/>
          <p:nvPr/>
        </p:nvGrpSpPr>
        <p:grpSpPr>
          <a:xfrm>
            <a:off x="8947350" y="2322289"/>
            <a:ext cx="2233574" cy="2364448"/>
            <a:chOff x="0" y="-47625"/>
            <a:chExt cx="812800" cy="860425"/>
          </a:xfrm>
        </p:grpSpPr>
        <p:sp>
          <p:nvSpPr>
            <p:cNvPr id="825" name="Google Shape;825;g2cc0972b174_14_54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26" name="Google Shape;826;g2cc0972b174_14_54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 탭으로 이동하게 되면 로그인 한 회원이 지금까지 만든 시리즈들을 시간 역순으로 나열.</a:t>
              </a:r>
              <a:endParaRPr/>
            </a:p>
          </p:txBody>
        </p:sp>
      </p:grpSp>
      <p:sp>
        <p:nvSpPr>
          <p:cNvPr id="827" name="Google Shape;827;g2cc0972b174_14_541"/>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시리즈 목록</a:t>
            </a:r>
            <a:endParaRPr b="1" sz="7200"/>
          </a:p>
        </p:txBody>
      </p:sp>
      <p:pic>
        <p:nvPicPr>
          <p:cNvPr id="828" name="Google Shape;828;g2cc0972b174_14_541"/>
          <p:cNvPicPr preferRelativeResize="0"/>
          <p:nvPr/>
        </p:nvPicPr>
        <p:blipFill>
          <a:blip r:embed="rId3">
            <a:alphaModFix/>
          </a:blip>
          <a:stretch>
            <a:fillRect/>
          </a:stretch>
        </p:blipFill>
        <p:spPr>
          <a:xfrm>
            <a:off x="9869400" y="5986298"/>
            <a:ext cx="6985401" cy="3886625"/>
          </a:xfrm>
          <a:prstGeom prst="rect">
            <a:avLst/>
          </a:prstGeom>
          <a:noFill/>
          <a:ln cap="flat" cmpd="sng" w="9525">
            <a:solidFill>
              <a:srgbClr val="CCCCCC"/>
            </a:solidFill>
            <a:prstDash val="solid"/>
            <a:round/>
            <a:headEnd len="sm" w="sm" type="none"/>
            <a:tailEnd len="sm" w="sm" type="none"/>
          </a:ln>
        </p:spPr>
      </p:pic>
      <p:pic>
        <p:nvPicPr>
          <p:cNvPr id="829" name="Google Shape;829;g2cc0972b174_14_541"/>
          <p:cNvPicPr preferRelativeResize="0"/>
          <p:nvPr/>
        </p:nvPicPr>
        <p:blipFill>
          <a:blip r:embed="rId4">
            <a:alphaModFix/>
          </a:blip>
          <a:stretch>
            <a:fillRect/>
          </a:stretch>
        </p:blipFill>
        <p:spPr>
          <a:xfrm>
            <a:off x="1353200" y="2322300"/>
            <a:ext cx="7311611" cy="5642401"/>
          </a:xfrm>
          <a:prstGeom prst="rect">
            <a:avLst/>
          </a:prstGeom>
          <a:noFill/>
          <a:ln cap="flat" cmpd="sng" w="9525">
            <a:solidFill>
              <a:srgbClr val="CCCCCC"/>
            </a:solidFill>
            <a:prstDash val="solid"/>
            <a:round/>
            <a:headEnd len="sm" w="sm" type="none"/>
            <a:tailEnd len="sm" w="sm" type="none"/>
          </a:ln>
        </p:spPr>
      </p:pic>
      <p:grpSp>
        <p:nvGrpSpPr>
          <p:cNvPr id="830" name="Google Shape;830;g2cc0972b174_14_541"/>
          <p:cNvGrpSpPr/>
          <p:nvPr/>
        </p:nvGrpSpPr>
        <p:grpSpPr>
          <a:xfrm>
            <a:off x="14621225" y="3428989"/>
            <a:ext cx="2233574" cy="2364448"/>
            <a:chOff x="0" y="-47625"/>
            <a:chExt cx="812800" cy="860425"/>
          </a:xfrm>
        </p:grpSpPr>
        <p:sp>
          <p:nvSpPr>
            <p:cNvPr id="831" name="Google Shape;831;g2cc0972b174_14_54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2" name="Google Shape;832;g2cc0972b174_14_54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시리즈가 없다면 아직 시리즈가 없다는 문구 출력</a:t>
              </a:r>
              <a:endParaRPr/>
            </a:p>
          </p:txBody>
        </p:sp>
      </p:grpSp>
      <p:grpSp>
        <p:nvGrpSpPr>
          <p:cNvPr id="833" name="Google Shape;833;g2cc0972b174_14_541"/>
          <p:cNvGrpSpPr/>
          <p:nvPr/>
        </p:nvGrpSpPr>
        <p:grpSpPr>
          <a:xfrm>
            <a:off x="4868350" y="5392714"/>
            <a:ext cx="2233574" cy="2364448"/>
            <a:chOff x="0" y="-47625"/>
            <a:chExt cx="812800" cy="860425"/>
          </a:xfrm>
        </p:grpSpPr>
        <p:sp>
          <p:nvSpPr>
            <p:cNvPr id="834" name="Google Shape;834;g2cc0972b174_14_541"/>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35" name="Google Shape;835;g2cc0972b174_14_541"/>
            <p:cNvSpPr txBox="1"/>
            <p:nvPr/>
          </p:nvSpPr>
          <p:spPr>
            <a:xfrm>
              <a:off x="0" y="-47625"/>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 작성 버튼을 통해 시리즈를 작성할 수 있는 페이지로 이동</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39" name="Shape 839"/>
        <p:cNvGrpSpPr/>
        <p:nvPr/>
      </p:nvGrpSpPr>
      <p:grpSpPr>
        <a:xfrm>
          <a:off x="0" y="0"/>
          <a:ext cx="0" cy="0"/>
          <a:chOff x="0" y="0"/>
          <a:chExt cx="0" cy="0"/>
        </a:xfrm>
      </p:grpSpPr>
      <p:sp>
        <p:nvSpPr>
          <p:cNvPr id="840" name="Google Shape;840;g2cc0972b174_14_556"/>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1" name="Google Shape;841;g2cc0972b174_14_556"/>
          <p:cNvSpPr txBox="1"/>
          <p:nvPr/>
        </p:nvSpPr>
        <p:spPr>
          <a:xfrm>
            <a:off x="1028600" y="643475"/>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시리즈 추가</a:t>
            </a:r>
            <a:endParaRPr b="1" sz="7200"/>
          </a:p>
        </p:txBody>
      </p:sp>
      <p:pic>
        <p:nvPicPr>
          <p:cNvPr id="842" name="Google Shape;842;g2cc0972b174_14_556"/>
          <p:cNvPicPr preferRelativeResize="0"/>
          <p:nvPr/>
        </p:nvPicPr>
        <p:blipFill>
          <a:blip r:embed="rId3">
            <a:alphaModFix/>
          </a:blip>
          <a:stretch>
            <a:fillRect/>
          </a:stretch>
        </p:blipFill>
        <p:spPr>
          <a:xfrm>
            <a:off x="1282300" y="4225275"/>
            <a:ext cx="6579399" cy="5574899"/>
          </a:xfrm>
          <a:prstGeom prst="rect">
            <a:avLst/>
          </a:prstGeom>
          <a:noFill/>
          <a:ln cap="flat" cmpd="sng" w="9525">
            <a:solidFill>
              <a:srgbClr val="CCCCCC"/>
            </a:solidFill>
            <a:prstDash val="solid"/>
            <a:round/>
            <a:headEnd len="sm" w="sm" type="none"/>
            <a:tailEnd len="sm" w="sm" type="none"/>
          </a:ln>
        </p:spPr>
      </p:pic>
      <p:grpSp>
        <p:nvGrpSpPr>
          <p:cNvPr id="843" name="Google Shape;843;g2cc0972b174_14_556"/>
          <p:cNvGrpSpPr/>
          <p:nvPr/>
        </p:nvGrpSpPr>
        <p:grpSpPr>
          <a:xfrm>
            <a:off x="5021538" y="3915864"/>
            <a:ext cx="2233574" cy="2455273"/>
            <a:chOff x="0" y="-80676"/>
            <a:chExt cx="812800" cy="893476"/>
          </a:xfrm>
        </p:grpSpPr>
        <p:sp>
          <p:nvSpPr>
            <p:cNvPr id="844" name="Google Shape;844;g2cc0972b174_14_55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5" name="Google Shape;845;g2cc0972b174_14_556"/>
            <p:cNvSpPr txBox="1"/>
            <p:nvPr/>
          </p:nvSpPr>
          <p:spPr>
            <a:xfrm>
              <a:off x="50" y="-80676"/>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 등록으로 이동하게 되면 등록할 시리즈의 여러 옵션을 선택</a:t>
              </a:r>
              <a:endParaRPr/>
            </a:p>
          </p:txBody>
        </p:sp>
      </p:grpSp>
      <p:grpSp>
        <p:nvGrpSpPr>
          <p:cNvPr id="846" name="Google Shape;846;g2cc0972b174_14_556"/>
          <p:cNvGrpSpPr/>
          <p:nvPr/>
        </p:nvGrpSpPr>
        <p:grpSpPr>
          <a:xfrm>
            <a:off x="14479487" y="3506527"/>
            <a:ext cx="2233574" cy="2364379"/>
            <a:chOff x="-577797" y="-976410"/>
            <a:chExt cx="812800" cy="860400"/>
          </a:xfrm>
        </p:grpSpPr>
        <p:sp>
          <p:nvSpPr>
            <p:cNvPr id="847" name="Google Shape;847;g2cc0972b174_14_556"/>
            <p:cNvSpPr/>
            <p:nvPr/>
          </p:nvSpPr>
          <p:spPr>
            <a:xfrm>
              <a:off x="-577797" y="-952611"/>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48" name="Google Shape;848;g2cc0972b174_14_556"/>
            <p:cNvSpPr txBox="1"/>
            <p:nvPr/>
          </p:nvSpPr>
          <p:spPr>
            <a:xfrm>
              <a:off x="-577747" y="-976410"/>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제목은 </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1자 이상 , 내용 요약은 10자 이상 작성하여</a:t>
              </a:r>
              <a:r>
                <a:rPr lang="en-US" sz="1500">
                  <a:solidFill>
                    <a:srgbClr val="FFFFFF"/>
                  </a:solidFill>
                  <a:latin typeface="Calibri"/>
                  <a:ea typeface="Calibri"/>
                  <a:cs typeface="Calibri"/>
                  <a:sym typeface="Calibri"/>
                </a:rPr>
                <a:t>야 하고 </a:t>
              </a:r>
              <a:r>
                <a:rPr lang="en-US" sz="1500">
                  <a:solidFill>
                    <a:srgbClr val="FFFFFF"/>
                  </a:solidFill>
                  <a:latin typeface="Calibri"/>
                  <a:ea typeface="Calibri"/>
                  <a:cs typeface="Calibri"/>
                  <a:sym typeface="Calibri"/>
                </a:rPr>
                <a:t>조건에 부합하지 않으면 경고창 출력</a:t>
              </a:r>
              <a:endParaRPr/>
            </a:p>
          </p:txBody>
        </p:sp>
      </p:grpSp>
      <p:pic>
        <p:nvPicPr>
          <p:cNvPr id="849" name="Google Shape;849;g2cc0972b174_14_556"/>
          <p:cNvPicPr preferRelativeResize="0"/>
          <p:nvPr/>
        </p:nvPicPr>
        <p:blipFill>
          <a:blip r:embed="rId4">
            <a:alphaModFix/>
          </a:blip>
          <a:stretch>
            <a:fillRect/>
          </a:stretch>
        </p:blipFill>
        <p:spPr>
          <a:xfrm>
            <a:off x="8194300" y="3506525"/>
            <a:ext cx="6135524" cy="6355900"/>
          </a:xfrm>
          <a:prstGeom prst="rect">
            <a:avLst/>
          </a:prstGeom>
          <a:noFill/>
          <a:ln cap="flat" cmpd="sng" w="9525">
            <a:solidFill>
              <a:srgbClr val="CCCCCC"/>
            </a:solidFill>
            <a:prstDash val="solid"/>
            <a:round/>
            <a:headEnd len="sm" w="sm" type="none"/>
            <a:tailEnd len="sm" w="sm" type="none"/>
          </a:ln>
        </p:spPr>
      </p:pic>
      <p:grpSp>
        <p:nvGrpSpPr>
          <p:cNvPr id="850" name="Google Shape;850;g2cc0972b174_14_556"/>
          <p:cNvGrpSpPr/>
          <p:nvPr/>
        </p:nvGrpSpPr>
        <p:grpSpPr>
          <a:xfrm>
            <a:off x="1028600" y="1864028"/>
            <a:ext cx="13636845" cy="1177448"/>
            <a:chOff x="-75" y="-47587"/>
            <a:chExt cx="10287300" cy="888908"/>
          </a:xfrm>
        </p:grpSpPr>
        <p:sp>
          <p:nvSpPr>
            <p:cNvPr id="851" name="Google Shape;851;g2cc0972b174_14_556"/>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852" name="Google Shape;852;g2cc0972b174_14_556"/>
            <p:cNvSpPr txBox="1"/>
            <p:nvPr/>
          </p:nvSpPr>
          <p:spPr>
            <a:xfrm>
              <a:off x="-75" y="-47587"/>
              <a:ext cx="102873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시리즈 옵션들(제목,썸네일,장르,발행옵션)을 선택하여 시리즈를 개설합니다. </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사용자가 입력한 값을 controller로 넘겨 db에 저장합니다.</a:t>
              </a:r>
              <a:endParaRPr sz="1800">
                <a:latin typeface="Noto Sans KR"/>
                <a:ea typeface="Noto Sans KR"/>
                <a:cs typeface="Noto Sans KR"/>
                <a:sym typeface="Noto Sans KR"/>
              </a:endParaRPr>
            </a:p>
          </p:txBody>
        </p:sp>
      </p:grpSp>
      <p:pic>
        <p:nvPicPr>
          <p:cNvPr id="853" name="Google Shape;853;g2cc0972b174_14_556"/>
          <p:cNvPicPr preferRelativeResize="0"/>
          <p:nvPr/>
        </p:nvPicPr>
        <p:blipFill rotWithShape="1">
          <a:blip r:embed="rId5">
            <a:alphaModFix/>
          </a:blip>
          <a:srcRect b="52729" l="26121" r="22488" t="0"/>
          <a:stretch/>
        </p:blipFill>
        <p:spPr>
          <a:xfrm>
            <a:off x="12636500" y="6167825"/>
            <a:ext cx="3556001" cy="15655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57" name="Shape 857"/>
        <p:cNvGrpSpPr/>
        <p:nvPr/>
      </p:nvGrpSpPr>
      <p:grpSpPr>
        <a:xfrm>
          <a:off x="0" y="0"/>
          <a:ext cx="0" cy="0"/>
          <a:chOff x="0" y="0"/>
          <a:chExt cx="0" cy="0"/>
        </a:xfrm>
      </p:grpSpPr>
      <p:sp>
        <p:nvSpPr>
          <p:cNvPr id="858" name="Google Shape;858;g2cc0972b174_14_569"/>
          <p:cNvSpPr/>
          <p:nvPr/>
        </p:nvSpPr>
        <p:spPr>
          <a:xfrm>
            <a:off x="1028700" y="1989675"/>
            <a:ext cx="16230600" cy="8119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59" name="Google Shape;859;g2cc0972b174_14_569"/>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시리즈 추가</a:t>
            </a:r>
            <a:endParaRPr b="1" sz="7200"/>
          </a:p>
        </p:txBody>
      </p:sp>
      <p:pic>
        <p:nvPicPr>
          <p:cNvPr id="860" name="Google Shape;860;g2cc0972b174_14_569"/>
          <p:cNvPicPr preferRelativeResize="0"/>
          <p:nvPr/>
        </p:nvPicPr>
        <p:blipFill>
          <a:blip r:embed="rId3">
            <a:alphaModFix/>
          </a:blip>
          <a:stretch>
            <a:fillRect/>
          </a:stretch>
        </p:blipFill>
        <p:spPr>
          <a:xfrm>
            <a:off x="4589681" y="2699325"/>
            <a:ext cx="6619818" cy="3205096"/>
          </a:xfrm>
          <a:prstGeom prst="rect">
            <a:avLst/>
          </a:prstGeom>
          <a:noFill/>
          <a:ln cap="flat" cmpd="sng" w="9525">
            <a:solidFill>
              <a:srgbClr val="CCCCCC"/>
            </a:solidFill>
            <a:prstDash val="solid"/>
            <a:round/>
            <a:headEnd len="sm" w="sm" type="none"/>
            <a:tailEnd len="sm" w="sm" type="none"/>
          </a:ln>
        </p:spPr>
      </p:pic>
      <p:pic>
        <p:nvPicPr>
          <p:cNvPr id="861" name="Google Shape;861;g2cc0972b174_14_569"/>
          <p:cNvPicPr preferRelativeResize="0"/>
          <p:nvPr/>
        </p:nvPicPr>
        <p:blipFill>
          <a:blip r:embed="rId4">
            <a:alphaModFix/>
          </a:blip>
          <a:stretch>
            <a:fillRect/>
          </a:stretch>
        </p:blipFill>
        <p:spPr>
          <a:xfrm>
            <a:off x="4589674" y="5904421"/>
            <a:ext cx="6619818" cy="3337004"/>
          </a:xfrm>
          <a:prstGeom prst="rect">
            <a:avLst/>
          </a:prstGeom>
          <a:noFill/>
          <a:ln cap="flat" cmpd="sng" w="9525">
            <a:solidFill>
              <a:srgbClr val="CCCCCC"/>
            </a:solidFill>
            <a:prstDash val="solid"/>
            <a:round/>
            <a:headEnd len="sm" w="sm" type="none"/>
            <a:tailEnd len="sm" w="sm" type="none"/>
          </a:ln>
        </p:spPr>
      </p:pic>
      <p:grpSp>
        <p:nvGrpSpPr>
          <p:cNvPr id="862" name="Google Shape;862;g2cc0972b174_14_569"/>
          <p:cNvGrpSpPr/>
          <p:nvPr/>
        </p:nvGrpSpPr>
        <p:grpSpPr>
          <a:xfrm>
            <a:off x="9567688" y="3499125"/>
            <a:ext cx="2233574" cy="2364379"/>
            <a:chOff x="0" y="-23799"/>
            <a:chExt cx="812800" cy="860400"/>
          </a:xfrm>
        </p:grpSpPr>
        <p:sp>
          <p:nvSpPr>
            <p:cNvPr id="863" name="Google Shape;863;g2cc0972b174_14_569"/>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64" name="Google Shape;864;g2cc0972b174_14_569"/>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썸네일 이미지를 선택하면 사진 란에 선택한 사진이출력되고 취소하기를 누르거나 썸네일을 빈 상태로 두면 기본 썸네일을 출력</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68" name="Shape 868"/>
        <p:cNvGrpSpPr/>
        <p:nvPr/>
      </p:nvGrpSpPr>
      <p:grpSpPr>
        <a:xfrm>
          <a:off x="0" y="0"/>
          <a:ext cx="0" cy="0"/>
          <a:chOff x="0" y="0"/>
          <a:chExt cx="0" cy="0"/>
        </a:xfrm>
      </p:grpSpPr>
      <p:sp>
        <p:nvSpPr>
          <p:cNvPr id="869" name="Google Shape;869;g2cc0972b174_14_586"/>
          <p:cNvSpPr/>
          <p:nvPr/>
        </p:nvSpPr>
        <p:spPr>
          <a:xfrm>
            <a:off x="1028700" y="2053175"/>
            <a:ext cx="16230600" cy="805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0" name="Google Shape;870;g2cc0972b174_14_586"/>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시리즈 추가</a:t>
            </a:r>
            <a:endParaRPr b="1" sz="7200">
              <a:solidFill>
                <a:srgbClr val="FA643F"/>
              </a:solidFill>
              <a:latin typeface="Calibri"/>
              <a:ea typeface="Calibri"/>
              <a:cs typeface="Calibri"/>
              <a:sym typeface="Calibri"/>
            </a:endParaRPr>
          </a:p>
        </p:txBody>
      </p:sp>
      <p:pic>
        <p:nvPicPr>
          <p:cNvPr id="871" name="Google Shape;871;g2cc0972b174_14_586"/>
          <p:cNvPicPr preferRelativeResize="0"/>
          <p:nvPr/>
        </p:nvPicPr>
        <p:blipFill>
          <a:blip r:embed="rId3">
            <a:alphaModFix/>
          </a:blip>
          <a:stretch>
            <a:fillRect/>
          </a:stretch>
        </p:blipFill>
        <p:spPr>
          <a:xfrm>
            <a:off x="4571100" y="2490375"/>
            <a:ext cx="9145800" cy="6441975"/>
          </a:xfrm>
          <a:prstGeom prst="rect">
            <a:avLst/>
          </a:prstGeom>
          <a:noFill/>
          <a:ln cap="flat" cmpd="sng" w="9525">
            <a:solidFill>
              <a:srgbClr val="CCCCCC"/>
            </a:solidFill>
            <a:prstDash val="solid"/>
            <a:round/>
            <a:headEnd len="sm" w="sm" type="none"/>
            <a:tailEnd len="sm" w="sm" type="none"/>
          </a:ln>
        </p:spPr>
      </p:pic>
      <p:grpSp>
        <p:nvGrpSpPr>
          <p:cNvPr id="872" name="Google Shape;872;g2cc0972b174_14_586"/>
          <p:cNvGrpSpPr/>
          <p:nvPr/>
        </p:nvGrpSpPr>
        <p:grpSpPr>
          <a:xfrm>
            <a:off x="14382550" y="5045314"/>
            <a:ext cx="2468880" cy="2354485"/>
            <a:chOff x="0" y="-23799"/>
            <a:chExt cx="812800" cy="860400"/>
          </a:xfrm>
        </p:grpSpPr>
        <p:sp>
          <p:nvSpPr>
            <p:cNvPr id="873" name="Google Shape;873;g2cc0972b174_14_58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4" name="Google Shape;874;g2cc0972b174_14_586"/>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취소 버튼 누를 시 기본 페이지로 이동, 확인 누를 시 만들어진 시리즈 페이지로 이동</a:t>
              </a:r>
              <a:endParaRPr/>
            </a:p>
          </p:txBody>
        </p:sp>
      </p:grpSp>
      <p:grpSp>
        <p:nvGrpSpPr>
          <p:cNvPr id="875" name="Google Shape;875;g2cc0972b174_14_586"/>
          <p:cNvGrpSpPr/>
          <p:nvPr/>
        </p:nvGrpSpPr>
        <p:grpSpPr>
          <a:xfrm>
            <a:off x="14382550" y="2490376"/>
            <a:ext cx="2468880" cy="2354485"/>
            <a:chOff x="0" y="-23799"/>
            <a:chExt cx="812800" cy="860400"/>
          </a:xfrm>
        </p:grpSpPr>
        <p:sp>
          <p:nvSpPr>
            <p:cNvPr id="876" name="Google Shape;876;g2cc0972b174_14_58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77" name="Google Shape;877;g2cc0972b174_14_586"/>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나머지 항목인 시리즈 발행 옵션 즉, 멤버십 가입 회원에게만 공개할 것인지 여부를 선택하고 내용 요약을 작성하고 최종 제출 가능</a:t>
              </a:r>
              <a:endParaRPr/>
            </a:p>
          </p:txBody>
        </p:sp>
      </p:grpSp>
      <p:grpSp>
        <p:nvGrpSpPr>
          <p:cNvPr id="878" name="Google Shape;878;g2cc0972b174_14_586"/>
          <p:cNvGrpSpPr/>
          <p:nvPr/>
        </p:nvGrpSpPr>
        <p:grpSpPr>
          <a:xfrm>
            <a:off x="2044125" y="2485414"/>
            <a:ext cx="2233574" cy="2364379"/>
            <a:chOff x="0" y="-23799"/>
            <a:chExt cx="812800" cy="860400"/>
          </a:xfrm>
        </p:grpSpPr>
        <p:sp>
          <p:nvSpPr>
            <p:cNvPr id="879" name="Google Shape;879;g2cc0972b174_14_58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0" name="Google Shape;880;g2cc0972b174_14_586"/>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장르 선택에서는 상위 장르를 선택하고 그에 맞는 하위 장르를 여러개 선택</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884" name="Shape 884"/>
        <p:cNvGrpSpPr/>
        <p:nvPr/>
      </p:nvGrpSpPr>
      <p:grpSpPr>
        <a:xfrm>
          <a:off x="0" y="0"/>
          <a:ext cx="0" cy="0"/>
          <a:chOff x="0" y="0"/>
          <a:chExt cx="0" cy="0"/>
        </a:xfrm>
      </p:grpSpPr>
      <p:sp>
        <p:nvSpPr>
          <p:cNvPr id="885" name="Google Shape;885;g2cc0972b174_14_597"/>
          <p:cNvSpPr/>
          <p:nvPr/>
        </p:nvSpPr>
        <p:spPr>
          <a:xfrm>
            <a:off x="1028700" y="1857500"/>
            <a:ext cx="16230600" cy="8251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6" name="Google Shape;886;g2cc0972b174_14_597"/>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887" name="Google Shape;887;g2cc0972b174_14_597"/>
          <p:cNvGrpSpPr/>
          <p:nvPr/>
        </p:nvGrpSpPr>
        <p:grpSpPr>
          <a:xfrm>
            <a:off x="14197588" y="2669001"/>
            <a:ext cx="2468880" cy="2354485"/>
            <a:chOff x="0" y="-23799"/>
            <a:chExt cx="812800" cy="860400"/>
          </a:xfrm>
        </p:grpSpPr>
        <p:sp>
          <p:nvSpPr>
            <p:cNvPr id="888" name="Google Shape;888;g2cc0972b174_14_59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89" name="Google Shape;889;g2cc0972b174_14_597"/>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최종 추가 된 시리즈의 모습 </a:t>
              </a:r>
              <a:endParaRPr/>
            </a:p>
          </p:txBody>
        </p:sp>
      </p:grpSp>
      <p:pic>
        <p:nvPicPr>
          <p:cNvPr id="890" name="Google Shape;890;g2cc0972b174_14_597"/>
          <p:cNvPicPr preferRelativeResize="0"/>
          <p:nvPr/>
        </p:nvPicPr>
        <p:blipFill>
          <a:blip r:embed="rId3">
            <a:alphaModFix/>
          </a:blip>
          <a:stretch>
            <a:fillRect/>
          </a:stretch>
        </p:blipFill>
        <p:spPr>
          <a:xfrm>
            <a:off x="1519587" y="2669000"/>
            <a:ext cx="12241901" cy="6361500"/>
          </a:xfrm>
          <a:prstGeom prst="rect">
            <a:avLst/>
          </a:prstGeom>
          <a:noFill/>
          <a:ln cap="flat" cmpd="sng" w="9525">
            <a:solidFill>
              <a:srgbClr val="CCCCCC"/>
            </a:solidFill>
            <a:prstDash val="solid"/>
            <a:round/>
            <a:headEnd len="sm" w="sm" type="none"/>
            <a:tailEnd len="sm" w="sm" type="none"/>
          </a:ln>
        </p:spPr>
      </p:pic>
      <p:grpSp>
        <p:nvGrpSpPr>
          <p:cNvPr id="891" name="Google Shape;891;g2cc0972b174_14_597"/>
          <p:cNvGrpSpPr/>
          <p:nvPr/>
        </p:nvGrpSpPr>
        <p:grpSpPr>
          <a:xfrm>
            <a:off x="5686313" y="3324987"/>
            <a:ext cx="1881469" cy="832007"/>
            <a:chOff x="0" y="-23799"/>
            <a:chExt cx="812800" cy="860400"/>
          </a:xfrm>
        </p:grpSpPr>
        <p:sp>
          <p:nvSpPr>
            <p:cNvPr id="892" name="Google Shape;892;g2cc0972b174_14_59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93" name="Google Shape;893;g2cc0972b174_14_597"/>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입력한 제목 </a:t>
              </a:r>
              <a:endParaRPr/>
            </a:p>
          </p:txBody>
        </p:sp>
      </p:grpSp>
      <p:grpSp>
        <p:nvGrpSpPr>
          <p:cNvPr id="894" name="Google Shape;894;g2cc0972b174_14_597"/>
          <p:cNvGrpSpPr/>
          <p:nvPr/>
        </p:nvGrpSpPr>
        <p:grpSpPr>
          <a:xfrm>
            <a:off x="9616263" y="3756050"/>
            <a:ext cx="1881469" cy="2240051"/>
            <a:chOff x="0" y="-23799"/>
            <a:chExt cx="812800" cy="860400"/>
          </a:xfrm>
        </p:grpSpPr>
        <p:sp>
          <p:nvSpPr>
            <p:cNvPr id="895" name="Google Shape;895;g2cc0972b174_14_59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96" name="Google Shape;896;g2cc0972b174_14_597"/>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로그인 한 회원과 작가가 일치하면</a:t>
              </a:r>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 삭제 버튼 활성화 </a:t>
              </a:r>
              <a:endParaRPr/>
            </a:p>
          </p:txBody>
        </p:sp>
      </p:grpSp>
      <p:grpSp>
        <p:nvGrpSpPr>
          <p:cNvPr id="897" name="Google Shape;897;g2cc0972b174_14_597"/>
          <p:cNvGrpSpPr/>
          <p:nvPr/>
        </p:nvGrpSpPr>
        <p:grpSpPr>
          <a:xfrm>
            <a:off x="5526088" y="5848848"/>
            <a:ext cx="1881469" cy="1108195"/>
            <a:chOff x="0" y="-23799"/>
            <a:chExt cx="812800" cy="860400"/>
          </a:xfrm>
        </p:grpSpPr>
        <p:sp>
          <p:nvSpPr>
            <p:cNvPr id="898" name="Google Shape;898;g2cc0972b174_14_59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99" name="Google Shape;899;g2cc0972b174_14_597"/>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입력한 상위 장르와 하위 장르 출력</a:t>
              </a:r>
              <a:endParaRPr/>
            </a:p>
          </p:txBody>
        </p:sp>
      </p:grpSp>
      <p:grpSp>
        <p:nvGrpSpPr>
          <p:cNvPr id="900" name="Google Shape;900;g2cc0972b174_14_597"/>
          <p:cNvGrpSpPr/>
          <p:nvPr/>
        </p:nvGrpSpPr>
        <p:grpSpPr>
          <a:xfrm>
            <a:off x="13708263" y="8120350"/>
            <a:ext cx="3060158" cy="1177457"/>
            <a:chOff x="0" y="-23798"/>
            <a:chExt cx="1066555" cy="860400"/>
          </a:xfrm>
        </p:grpSpPr>
        <p:sp>
          <p:nvSpPr>
            <p:cNvPr id="901" name="Google Shape;901;g2cc0972b174_14_59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02" name="Google Shape;902;g2cc0972b174_14_597"/>
            <p:cNvSpPr txBox="1"/>
            <p:nvPr/>
          </p:nvSpPr>
          <p:spPr>
            <a:xfrm>
              <a:off x="55" y="-23798"/>
              <a:ext cx="10665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로그인한 회원과 작가가</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 일치하면</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 포스트 작성 활성화</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40" name="Shape 240"/>
        <p:cNvGrpSpPr/>
        <p:nvPr/>
      </p:nvGrpSpPr>
      <p:grpSpPr>
        <a:xfrm>
          <a:off x="0" y="0"/>
          <a:ext cx="0" cy="0"/>
          <a:chOff x="0" y="0"/>
          <a:chExt cx="0" cy="0"/>
        </a:xfrm>
      </p:grpSpPr>
      <p:sp>
        <p:nvSpPr>
          <p:cNvPr id="241" name="Google Shape;241;g2cb1e2fb19c_2_158"/>
          <p:cNvSpPr txBox="1"/>
          <p:nvPr/>
        </p:nvSpPr>
        <p:spPr>
          <a:xfrm>
            <a:off x="5502250" y="1057800"/>
            <a:ext cx="6540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A643F"/>
                </a:solidFill>
                <a:latin typeface="Noto Sans KR"/>
                <a:ea typeface="Noto Sans KR"/>
                <a:cs typeface="Noto Sans KR"/>
                <a:sym typeface="Noto Sans KR"/>
              </a:rPr>
              <a:t>프로젝트 소개</a:t>
            </a:r>
            <a:endParaRPr b="1" i="0" sz="7200" u="none" cap="none" strike="noStrike">
              <a:solidFill>
                <a:srgbClr val="000000"/>
              </a:solidFill>
              <a:latin typeface="Noto Sans KR"/>
              <a:ea typeface="Noto Sans KR"/>
              <a:cs typeface="Noto Sans KR"/>
              <a:sym typeface="Noto Sans KR"/>
            </a:endParaRPr>
          </a:p>
        </p:txBody>
      </p:sp>
      <p:sp>
        <p:nvSpPr>
          <p:cNvPr id="242" name="Google Shape;242;g2cb1e2fb19c_2_158"/>
          <p:cNvSpPr txBox="1"/>
          <p:nvPr/>
        </p:nvSpPr>
        <p:spPr>
          <a:xfrm>
            <a:off x="2676250" y="6833000"/>
            <a:ext cx="1219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Noto Sans KR"/>
                <a:ea typeface="Noto Sans KR"/>
                <a:cs typeface="Noto Sans KR"/>
                <a:sym typeface="Noto Sans KR"/>
              </a:rPr>
              <a:t>모두가 작가이며 독자가 되는 아이디어 공간</a:t>
            </a:r>
            <a:endParaRPr b="1" i="0" sz="2700" u="none" cap="none" strike="noStrike">
              <a:solidFill>
                <a:srgbClr val="000000"/>
              </a:solidFill>
              <a:latin typeface="Noto Sans KR"/>
              <a:ea typeface="Noto Sans KR"/>
              <a:cs typeface="Noto Sans KR"/>
              <a:sym typeface="Noto Sans KR"/>
            </a:endParaRPr>
          </a:p>
        </p:txBody>
      </p:sp>
      <p:sp>
        <p:nvSpPr>
          <p:cNvPr id="243" name="Google Shape;243;g2cb1e2fb19c_2_158"/>
          <p:cNvSpPr txBox="1"/>
          <p:nvPr/>
        </p:nvSpPr>
        <p:spPr>
          <a:xfrm>
            <a:off x="2676250" y="7576900"/>
            <a:ext cx="1219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000000"/>
                </a:solidFill>
                <a:latin typeface="Noto Sans KR"/>
                <a:ea typeface="Noto Sans KR"/>
                <a:cs typeface="Noto Sans KR"/>
                <a:sym typeface="Noto Sans KR"/>
              </a:rPr>
              <a:t>펜토리얼은 자신의 아이디어를 판매를 합니다.</a:t>
            </a:r>
            <a:endParaRPr b="0" i="0" sz="1300" u="none" cap="none" strike="noStrike">
              <a:solidFill>
                <a:srgbClr val="000000"/>
              </a:solidFill>
              <a:latin typeface="Noto Sans KR"/>
              <a:ea typeface="Noto Sans KR"/>
              <a:cs typeface="Noto Sans KR"/>
              <a:sym typeface="Noto Sans KR"/>
            </a:endParaRPr>
          </a:p>
        </p:txBody>
      </p:sp>
      <p:pic>
        <p:nvPicPr>
          <p:cNvPr id="244" name="Google Shape;244;g2cb1e2fb19c_2_158"/>
          <p:cNvPicPr preferRelativeResize="0"/>
          <p:nvPr/>
        </p:nvPicPr>
        <p:blipFill rotWithShape="1">
          <a:blip r:embed="rId3">
            <a:alphaModFix/>
          </a:blip>
          <a:srcRect b="0" l="0" r="0" t="0"/>
          <a:stretch/>
        </p:blipFill>
        <p:spPr>
          <a:xfrm>
            <a:off x="5905138" y="3790363"/>
            <a:ext cx="5734225" cy="187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06" name="Shape 906"/>
        <p:cNvGrpSpPr/>
        <p:nvPr/>
      </p:nvGrpSpPr>
      <p:grpSpPr>
        <a:xfrm>
          <a:off x="0" y="0"/>
          <a:ext cx="0" cy="0"/>
          <a:chOff x="0" y="0"/>
          <a:chExt cx="0" cy="0"/>
        </a:xfrm>
      </p:grpSpPr>
      <p:sp>
        <p:nvSpPr>
          <p:cNvPr id="907" name="Google Shape;907;g2cc0972b174_14_617"/>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08" name="Google Shape;908;g2cc0972b174_14_617"/>
          <p:cNvSpPr txBox="1"/>
          <p:nvPr/>
        </p:nvSpPr>
        <p:spPr>
          <a:xfrm>
            <a:off x="1028700" y="634575"/>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909" name="Google Shape;909;g2cc0972b174_14_617"/>
          <p:cNvGrpSpPr/>
          <p:nvPr/>
        </p:nvGrpSpPr>
        <p:grpSpPr>
          <a:xfrm>
            <a:off x="13373100" y="6831439"/>
            <a:ext cx="2468880" cy="2354485"/>
            <a:chOff x="0" y="-23799"/>
            <a:chExt cx="812800" cy="860400"/>
          </a:xfrm>
        </p:grpSpPr>
        <p:sp>
          <p:nvSpPr>
            <p:cNvPr id="910" name="Google Shape;910;g2cc0972b174_14_617"/>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11" name="Google Shape;911;g2cc0972b174_14_617"/>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마이스토리의 포스트 탭 혹은 해당하는 시리즈의 페이지에서 포스트 작성을 눌러 접근 </a:t>
              </a:r>
              <a:endParaRPr/>
            </a:p>
          </p:txBody>
        </p:sp>
      </p:grpSp>
      <p:pic>
        <p:nvPicPr>
          <p:cNvPr id="912" name="Google Shape;912;g2cc0972b174_14_617"/>
          <p:cNvPicPr preferRelativeResize="0"/>
          <p:nvPr/>
        </p:nvPicPr>
        <p:blipFill>
          <a:blip r:embed="rId3">
            <a:alphaModFix/>
          </a:blip>
          <a:stretch>
            <a:fillRect/>
          </a:stretch>
        </p:blipFill>
        <p:spPr>
          <a:xfrm>
            <a:off x="1563250" y="3825875"/>
            <a:ext cx="9432400" cy="4926525"/>
          </a:xfrm>
          <a:prstGeom prst="rect">
            <a:avLst/>
          </a:prstGeom>
          <a:noFill/>
          <a:ln cap="flat" cmpd="sng" w="9525">
            <a:solidFill>
              <a:srgbClr val="CCCCCC"/>
            </a:solidFill>
            <a:prstDash val="solid"/>
            <a:round/>
            <a:headEnd len="sm" w="sm" type="none"/>
            <a:tailEnd len="sm" w="sm" type="none"/>
          </a:ln>
        </p:spPr>
      </p:pic>
      <p:grpSp>
        <p:nvGrpSpPr>
          <p:cNvPr id="913" name="Google Shape;913;g2cc0972b174_14_617"/>
          <p:cNvGrpSpPr/>
          <p:nvPr/>
        </p:nvGrpSpPr>
        <p:grpSpPr>
          <a:xfrm>
            <a:off x="1028800" y="1857500"/>
            <a:ext cx="13636654" cy="1202765"/>
            <a:chOff x="-1005413" y="-4171"/>
            <a:chExt cx="10287156" cy="864677"/>
          </a:xfrm>
        </p:grpSpPr>
        <p:sp>
          <p:nvSpPr>
            <p:cNvPr id="914" name="Google Shape;914;g2cc0972b174_14_617"/>
            <p:cNvSpPr/>
            <p:nvPr/>
          </p:nvSpPr>
          <p:spPr>
            <a:xfrm>
              <a:off x="-1005413" y="19185"/>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915" name="Google Shape;915;g2cc0972b174_14_617"/>
            <p:cNvSpPr txBox="1"/>
            <p:nvPr/>
          </p:nvSpPr>
          <p:spPr>
            <a:xfrm>
              <a:off x="-1005413" y="-4171"/>
              <a:ext cx="10137300" cy="8508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에디터를 통해 포스트 내용을 구성한 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포스트 옵션을 선택하여 포스트를 만들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사용자가 에디터,옵션페이지에서 입력한 값을 controller로 넘기고 db에 저장합니다.</a:t>
              </a:r>
              <a:endParaRPr sz="1800">
                <a:latin typeface="Noto Sans KR"/>
                <a:ea typeface="Noto Sans KR"/>
                <a:cs typeface="Noto Sans KR"/>
                <a:sym typeface="Noto Sans KR"/>
              </a:endParaRPr>
            </a:p>
          </p:txBody>
        </p:sp>
      </p:grpSp>
      <p:pic>
        <p:nvPicPr>
          <p:cNvPr id="916" name="Google Shape;916;g2cc0972b174_14_617"/>
          <p:cNvPicPr preferRelativeResize="0"/>
          <p:nvPr/>
        </p:nvPicPr>
        <p:blipFill rotWithShape="1">
          <a:blip r:embed="rId4">
            <a:alphaModFix/>
          </a:blip>
          <a:srcRect b="-9410" l="0" r="0" t="9410"/>
          <a:stretch/>
        </p:blipFill>
        <p:spPr>
          <a:xfrm>
            <a:off x="7482575" y="4222650"/>
            <a:ext cx="9242174" cy="27711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20" name="Shape 920"/>
        <p:cNvGrpSpPr/>
        <p:nvPr/>
      </p:nvGrpSpPr>
      <p:grpSpPr>
        <a:xfrm>
          <a:off x="0" y="0"/>
          <a:ext cx="0" cy="0"/>
          <a:chOff x="0" y="0"/>
          <a:chExt cx="0" cy="0"/>
        </a:xfrm>
      </p:grpSpPr>
      <p:sp>
        <p:nvSpPr>
          <p:cNvPr id="921" name="Google Shape;921;g2cc0972b174_14_626"/>
          <p:cNvSpPr/>
          <p:nvPr/>
        </p:nvSpPr>
        <p:spPr>
          <a:xfrm>
            <a:off x="1028700" y="1857500"/>
            <a:ext cx="16230600" cy="8251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2" name="Google Shape;922;g2cc0972b174_14_626"/>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pic>
        <p:nvPicPr>
          <p:cNvPr id="923" name="Google Shape;923;g2cc0972b174_14_626"/>
          <p:cNvPicPr preferRelativeResize="0"/>
          <p:nvPr/>
        </p:nvPicPr>
        <p:blipFill rotWithShape="1">
          <a:blip r:embed="rId3">
            <a:alphaModFix/>
          </a:blip>
          <a:srcRect b="0" l="823" r="0" t="0"/>
          <a:stretch/>
        </p:blipFill>
        <p:spPr>
          <a:xfrm>
            <a:off x="3132025" y="2205475"/>
            <a:ext cx="10241074" cy="7637025"/>
          </a:xfrm>
          <a:prstGeom prst="rect">
            <a:avLst/>
          </a:prstGeom>
          <a:noFill/>
          <a:ln cap="flat" cmpd="sng" w="9525">
            <a:solidFill>
              <a:srgbClr val="CCCCCC"/>
            </a:solidFill>
            <a:prstDash val="solid"/>
            <a:round/>
            <a:headEnd len="sm" w="sm" type="none"/>
            <a:tailEnd len="sm" w="sm" type="none"/>
          </a:ln>
        </p:spPr>
      </p:pic>
      <p:grpSp>
        <p:nvGrpSpPr>
          <p:cNvPr id="924" name="Google Shape;924;g2cc0972b174_14_626"/>
          <p:cNvGrpSpPr/>
          <p:nvPr/>
        </p:nvGrpSpPr>
        <p:grpSpPr>
          <a:xfrm>
            <a:off x="14359625" y="4279789"/>
            <a:ext cx="2468880" cy="2354485"/>
            <a:chOff x="0" y="-23799"/>
            <a:chExt cx="812800" cy="860400"/>
          </a:xfrm>
        </p:grpSpPr>
        <p:sp>
          <p:nvSpPr>
            <p:cNvPr id="925" name="Google Shape;925;g2cc0972b174_14_626"/>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26" name="Google Shape;926;g2cc0972b174_14_626"/>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 작성 클릭 후 내용을 작성할 수 있는 에디터 출력</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30" name="Shape 930"/>
        <p:cNvGrpSpPr/>
        <p:nvPr/>
      </p:nvGrpSpPr>
      <p:grpSpPr>
        <a:xfrm>
          <a:off x="0" y="0"/>
          <a:ext cx="0" cy="0"/>
          <a:chOff x="0" y="0"/>
          <a:chExt cx="0" cy="0"/>
        </a:xfrm>
      </p:grpSpPr>
      <p:sp>
        <p:nvSpPr>
          <p:cNvPr id="931" name="Google Shape;931;g2cc0972b174_14_634"/>
          <p:cNvSpPr/>
          <p:nvPr/>
        </p:nvSpPr>
        <p:spPr>
          <a:xfrm>
            <a:off x="1028700" y="1968500"/>
            <a:ext cx="16230600" cy="8140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2" name="Google Shape;932;g2cc0972b174_14_634"/>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933" name="Google Shape;933;g2cc0972b174_14_634"/>
          <p:cNvGrpSpPr/>
          <p:nvPr/>
        </p:nvGrpSpPr>
        <p:grpSpPr>
          <a:xfrm>
            <a:off x="13041688" y="2251764"/>
            <a:ext cx="2468880" cy="2354485"/>
            <a:chOff x="0" y="-23799"/>
            <a:chExt cx="812800" cy="860400"/>
          </a:xfrm>
        </p:grpSpPr>
        <p:sp>
          <p:nvSpPr>
            <p:cNvPr id="934" name="Google Shape;934;g2cc0972b174_14_634"/>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35" name="Google Shape;935;g2cc0972b174_14_634"/>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제목과 내용</a:t>
              </a:r>
              <a:r>
                <a:rPr lang="en-US" sz="1500">
                  <a:solidFill>
                    <a:srgbClr val="FFFFFF"/>
                  </a:solidFill>
                  <a:latin typeface="Calibri"/>
                  <a:ea typeface="Calibri"/>
                  <a:cs typeface="Calibri"/>
                  <a:sym typeface="Calibri"/>
                </a:rPr>
                <a:t>은 꼭</a:t>
              </a:r>
              <a:r>
                <a:rPr lang="en-US" sz="1500">
                  <a:solidFill>
                    <a:srgbClr val="FFFFFF"/>
                  </a:solidFill>
                  <a:latin typeface="Calibri"/>
                  <a:ea typeface="Calibri"/>
                  <a:cs typeface="Calibri"/>
                  <a:sym typeface="Calibri"/>
                </a:rPr>
                <a:t> 작성</a:t>
              </a:r>
              <a:r>
                <a:rPr lang="en-US" sz="1500">
                  <a:solidFill>
                    <a:srgbClr val="FFFFFF"/>
                  </a:solidFill>
                  <a:latin typeface="Calibri"/>
                  <a:ea typeface="Calibri"/>
                  <a:cs typeface="Calibri"/>
                  <a:sym typeface="Calibri"/>
                </a:rPr>
                <a:t>을 해야하고</a:t>
              </a:r>
              <a:r>
                <a:rPr lang="en-US" sz="1500">
                  <a:solidFill>
                    <a:srgbClr val="FFFFFF"/>
                  </a:solidFill>
                  <a:latin typeface="Calibri"/>
                  <a:ea typeface="Calibri"/>
                  <a:cs typeface="Calibri"/>
                  <a:sym typeface="Calibri"/>
                </a:rPr>
                <a:t> 제목과 내용이 작성되지 않으면 경고창을 출력</a:t>
              </a:r>
              <a:endParaRPr/>
            </a:p>
          </p:txBody>
        </p:sp>
      </p:grpSp>
      <p:pic>
        <p:nvPicPr>
          <p:cNvPr id="936" name="Google Shape;936;g2cc0972b174_14_634"/>
          <p:cNvPicPr preferRelativeResize="0"/>
          <p:nvPr/>
        </p:nvPicPr>
        <p:blipFill rotWithShape="1">
          <a:blip r:embed="rId3">
            <a:alphaModFix/>
          </a:blip>
          <a:srcRect b="21728" l="0" r="3390" t="0"/>
          <a:stretch/>
        </p:blipFill>
        <p:spPr>
          <a:xfrm>
            <a:off x="2777438" y="2251775"/>
            <a:ext cx="9731700" cy="3435900"/>
          </a:xfrm>
          <a:prstGeom prst="rect">
            <a:avLst/>
          </a:prstGeom>
          <a:noFill/>
          <a:ln cap="flat" cmpd="sng" w="9525">
            <a:solidFill>
              <a:srgbClr val="CCCCCC"/>
            </a:solidFill>
            <a:prstDash val="solid"/>
            <a:round/>
            <a:headEnd len="sm" w="sm" type="none"/>
            <a:tailEnd len="sm" w="sm" type="none"/>
          </a:ln>
        </p:spPr>
      </p:pic>
      <p:pic>
        <p:nvPicPr>
          <p:cNvPr id="937" name="Google Shape;937;g2cc0972b174_14_634"/>
          <p:cNvPicPr preferRelativeResize="0"/>
          <p:nvPr/>
        </p:nvPicPr>
        <p:blipFill>
          <a:blip r:embed="rId4">
            <a:alphaModFix/>
          </a:blip>
          <a:stretch>
            <a:fillRect/>
          </a:stretch>
        </p:blipFill>
        <p:spPr>
          <a:xfrm>
            <a:off x="2777437" y="6081950"/>
            <a:ext cx="9458300" cy="34359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41" name="Shape 941"/>
        <p:cNvGrpSpPr/>
        <p:nvPr/>
      </p:nvGrpSpPr>
      <p:grpSpPr>
        <a:xfrm>
          <a:off x="0" y="0"/>
          <a:ext cx="0" cy="0"/>
          <a:chOff x="0" y="0"/>
          <a:chExt cx="0" cy="0"/>
        </a:xfrm>
      </p:grpSpPr>
      <p:sp>
        <p:nvSpPr>
          <p:cNvPr id="942" name="Google Shape;942;g2cc0972b174_14_643"/>
          <p:cNvSpPr/>
          <p:nvPr/>
        </p:nvSpPr>
        <p:spPr>
          <a:xfrm>
            <a:off x="1028700" y="2074325"/>
            <a:ext cx="16230600" cy="8034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943" name="Google Shape;943;g2cc0972b174_14_643"/>
          <p:cNvPicPr preferRelativeResize="0"/>
          <p:nvPr/>
        </p:nvPicPr>
        <p:blipFill>
          <a:blip r:embed="rId3">
            <a:alphaModFix/>
          </a:blip>
          <a:stretch>
            <a:fillRect/>
          </a:stretch>
        </p:blipFill>
        <p:spPr>
          <a:xfrm>
            <a:off x="1435600" y="2514600"/>
            <a:ext cx="7714316" cy="6475702"/>
          </a:xfrm>
          <a:prstGeom prst="rect">
            <a:avLst/>
          </a:prstGeom>
          <a:noFill/>
          <a:ln cap="flat" cmpd="sng" w="9525">
            <a:solidFill>
              <a:srgbClr val="CCCCCC"/>
            </a:solidFill>
            <a:prstDash val="solid"/>
            <a:round/>
            <a:headEnd len="sm" w="sm" type="none"/>
            <a:tailEnd len="sm" w="sm" type="none"/>
          </a:ln>
        </p:spPr>
      </p:pic>
      <p:pic>
        <p:nvPicPr>
          <p:cNvPr id="944" name="Google Shape;944;g2cc0972b174_14_643"/>
          <p:cNvPicPr preferRelativeResize="0"/>
          <p:nvPr/>
        </p:nvPicPr>
        <p:blipFill>
          <a:blip r:embed="rId4">
            <a:alphaModFix/>
          </a:blip>
          <a:stretch>
            <a:fillRect/>
          </a:stretch>
        </p:blipFill>
        <p:spPr>
          <a:xfrm>
            <a:off x="9659430" y="2558025"/>
            <a:ext cx="6800095" cy="6388858"/>
          </a:xfrm>
          <a:prstGeom prst="rect">
            <a:avLst/>
          </a:prstGeom>
          <a:noFill/>
          <a:ln cap="flat" cmpd="sng" w="9525">
            <a:solidFill>
              <a:srgbClr val="CCCCCC"/>
            </a:solidFill>
            <a:prstDash val="solid"/>
            <a:round/>
            <a:headEnd len="sm" w="sm" type="none"/>
            <a:tailEnd len="sm" w="sm" type="none"/>
          </a:ln>
        </p:spPr>
      </p:pic>
      <p:sp>
        <p:nvSpPr>
          <p:cNvPr id="945" name="Google Shape;945;g2cc0972b174_14_643"/>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946" name="Google Shape;946;g2cc0972b174_14_643"/>
          <p:cNvGrpSpPr/>
          <p:nvPr/>
        </p:nvGrpSpPr>
        <p:grpSpPr>
          <a:xfrm>
            <a:off x="1733400" y="7196450"/>
            <a:ext cx="2033463" cy="1793848"/>
            <a:chOff x="0" y="-23799"/>
            <a:chExt cx="812800" cy="860400"/>
          </a:xfrm>
        </p:grpSpPr>
        <p:sp>
          <p:nvSpPr>
            <p:cNvPr id="947" name="Google Shape;947;g2cc0972b174_14_643"/>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48" name="Google Shape;948;g2cc0972b174_14_643"/>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취소 누를 시 포스트 작성이 취소되고 전 페이지</a:t>
              </a:r>
              <a:r>
                <a:rPr lang="en-US" sz="1500">
                  <a:solidFill>
                    <a:srgbClr val="FFFFFF"/>
                  </a:solidFill>
                  <a:latin typeface="Calibri"/>
                  <a:ea typeface="Calibri"/>
                  <a:cs typeface="Calibri"/>
                  <a:sym typeface="Calibri"/>
                </a:rPr>
                <a:t>를 출력</a:t>
              </a:r>
              <a:endParaRPr/>
            </a:p>
          </p:txBody>
        </p:sp>
      </p:grpSp>
      <p:grpSp>
        <p:nvGrpSpPr>
          <p:cNvPr id="949" name="Google Shape;949;g2cc0972b174_14_643"/>
          <p:cNvGrpSpPr/>
          <p:nvPr/>
        </p:nvGrpSpPr>
        <p:grpSpPr>
          <a:xfrm>
            <a:off x="14340325" y="3966264"/>
            <a:ext cx="2468880" cy="2354485"/>
            <a:chOff x="0" y="-23799"/>
            <a:chExt cx="812800" cy="860400"/>
          </a:xfrm>
        </p:grpSpPr>
        <p:sp>
          <p:nvSpPr>
            <p:cNvPr id="950" name="Google Shape;950;g2cc0972b174_14_643"/>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1" name="Google Shape;951;g2cc0972b174_14_643"/>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최종적으로 제목과 내용을 작성하고나서 저장을 누르면 포스트의 옵션을 정할 수 있는 페이지</a:t>
              </a:r>
              <a:r>
                <a:rPr lang="en-US" sz="1500">
                  <a:solidFill>
                    <a:srgbClr val="FFFFFF"/>
                  </a:solidFill>
                  <a:latin typeface="Calibri"/>
                  <a:ea typeface="Calibri"/>
                  <a:cs typeface="Calibri"/>
                  <a:sym typeface="Calibri"/>
                </a:rPr>
                <a:t>를 출력</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55" name="Shape 955"/>
        <p:cNvGrpSpPr/>
        <p:nvPr/>
      </p:nvGrpSpPr>
      <p:grpSpPr>
        <a:xfrm>
          <a:off x="0" y="0"/>
          <a:ext cx="0" cy="0"/>
          <a:chOff x="0" y="0"/>
          <a:chExt cx="0" cy="0"/>
        </a:xfrm>
      </p:grpSpPr>
      <p:sp>
        <p:nvSpPr>
          <p:cNvPr id="956" name="Google Shape;956;g2cc0972b174_14_655"/>
          <p:cNvSpPr/>
          <p:nvPr/>
        </p:nvSpPr>
        <p:spPr>
          <a:xfrm>
            <a:off x="1028700" y="1857500"/>
            <a:ext cx="16230600" cy="8251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7" name="Google Shape;957;g2cc0972b174_14_655"/>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pic>
        <p:nvPicPr>
          <p:cNvPr id="958" name="Google Shape;958;g2cc0972b174_14_655"/>
          <p:cNvPicPr preferRelativeResize="0"/>
          <p:nvPr/>
        </p:nvPicPr>
        <p:blipFill>
          <a:blip r:embed="rId3">
            <a:alphaModFix/>
          </a:blip>
          <a:stretch>
            <a:fillRect/>
          </a:stretch>
        </p:blipFill>
        <p:spPr>
          <a:xfrm>
            <a:off x="1214875" y="2053325"/>
            <a:ext cx="8210275" cy="6567676"/>
          </a:xfrm>
          <a:prstGeom prst="rect">
            <a:avLst/>
          </a:prstGeom>
          <a:noFill/>
          <a:ln cap="flat" cmpd="sng" w="9525">
            <a:solidFill>
              <a:srgbClr val="B7B7B7"/>
            </a:solidFill>
            <a:prstDash val="solid"/>
            <a:round/>
            <a:headEnd len="sm" w="sm" type="none"/>
            <a:tailEnd len="sm" w="sm" type="none"/>
          </a:ln>
        </p:spPr>
      </p:pic>
      <p:pic>
        <p:nvPicPr>
          <p:cNvPr id="959" name="Google Shape;959;g2cc0972b174_14_655"/>
          <p:cNvPicPr preferRelativeResize="0"/>
          <p:nvPr/>
        </p:nvPicPr>
        <p:blipFill>
          <a:blip r:embed="rId4">
            <a:alphaModFix/>
          </a:blip>
          <a:stretch>
            <a:fillRect/>
          </a:stretch>
        </p:blipFill>
        <p:spPr>
          <a:xfrm>
            <a:off x="9425150" y="2297050"/>
            <a:ext cx="7834150" cy="1819275"/>
          </a:xfrm>
          <a:prstGeom prst="rect">
            <a:avLst/>
          </a:prstGeom>
          <a:noFill/>
          <a:ln cap="flat" cmpd="sng" w="9525">
            <a:solidFill>
              <a:srgbClr val="B7B7B7"/>
            </a:solidFill>
            <a:prstDash val="solid"/>
            <a:round/>
            <a:headEnd len="sm" w="sm" type="none"/>
            <a:tailEnd len="sm" w="sm" type="none"/>
          </a:ln>
        </p:spPr>
      </p:pic>
      <p:grpSp>
        <p:nvGrpSpPr>
          <p:cNvPr id="960" name="Google Shape;960;g2cc0972b174_14_655"/>
          <p:cNvGrpSpPr/>
          <p:nvPr/>
        </p:nvGrpSpPr>
        <p:grpSpPr>
          <a:xfrm>
            <a:off x="6966063" y="3008125"/>
            <a:ext cx="2272914" cy="1108195"/>
            <a:chOff x="0" y="-23799"/>
            <a:chExt cx="812800" cy="860400"/>
          </a:xfrm>
        </p:grpSpPr>
        <p:sp>
          <p:nvSpPr>
            <p:cNvPr id="961" name="Google Shape;961;g2cc0972b174_14_655"/>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2" name="Google Shape;962;g2cc0972b174_14_655"/>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에디터에서 저장했던 제목이 저장되어 출력</a:t>
              </a:r>
              <a:endParaRPr/>
            </a:p>
          </p:txBody>
        </p:sp>
      </p:grpSp>
      <p:grpSp>
        <p:nvGrpSpPr>
          <p:cNvPr id="963" name="Google Shape;963;g2cc0972b174_14_655"/>
          <p:cNvGrpSpPr/>
          <p:nvPr/>
        </p:nvGrpSpPr>
        <p:grpSpPr>
          <a:xfrm>
            <a:off x="3997375" y="4070525"/>
            <a:ext cx="2272914" cy="2179995"/>
            <a:chOff x="0" y="-23799"/>
            <a:chExt cx="812800" cy="860400"/>
          </a:xfrm>
        </p:grpSpPr>
        <p:sp>
          <p:nvSpPr>
            <p:cNvPr id="964" name="Google Shape;964;g2cc0972b174_14_655"/>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5" name="Google Shape;965;g2cc0972b174_14_655"/>
            <p:cNvSpPr txBox="1"/>
            <p:nvPr/>
          </p:nvSpPr>
          <p:spPr>
            <a:xfrm>
              <a:off x="50" y="-23799"/>
              <a:ext cx="812700" cy="860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선택하면 이미지 공간에 선택한 이미지가 뜨게되고 취소하기를 누르면 기본 이미지로 변경</a:t>
              </a:r>
              <a:endParaRPr/>
            </a:p>
          </p:txBody>
        </p:sp>
      </p:grpSp>
      <p:grpSp>
        <p:nvGrpSpPr>
          <p:cNvPr id="966" name="Google Shape;966;g2cc0972b174_14_655"/>
          <p:cNvGrpSpPr/>
          <p:nvPr/>
        </p:nvGrpSpPr>
        <p:grpSpPr>
          <a:xfrm>
            <a:off x="6304089" y="5209285"/>
            <a:ext cx="3121070" cy="2161318"/>
            <a:chOff x="1785307" y="-470444"/>
            <a:chExt cx="936752" cy="1404000"/>
          </a:xfrm>
        </p:grpSpPr>
        <p:sp>
          <p:nvSpPr>
            <p:cNvPr id="967" name="Google Shape;967;g2cc0972b174_14_6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8" name="Google Shape;968;g2cc0972b174_14_6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본인이 만든 시리즈 중 어떤 시리즈에 포함시킬지 선택</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선택 탭에 본인이 만든 시리즈 리스트 업로드</a:t>
              </a:r>
              <a:endParaRPr/>
            </a:p>
          </p:txBody>
        </p:sp>
      </p:grpSp>
      <p:pic>
        <p:nvPicPr>
          <p:cNvPr id="969" name="Google Shape;969;g2cc0972b174_14_655"/>
          <p:cNvPicPr preferRelativeResize="0"/>
          <p:nvPr/>
        </p:nvPicPr>
        <p:blipFill>
          <a:blip r:embed="rId5">
            <a:alphaModFix/>
          </a:blip>
          <a:stretch>
            <a:fillRect/>
          </a:stretch>
        </p:blipFill>
        <p:spPr>
          <a:xfrm>
            <a:off x="1577599" y="8621000"/>
            <a:ext cx="7112488" cy="1379800"/>
          </a:xfrm>
          <a:prstGeom prst="rect">
            <a:avLst/>
          </a:prstGeom>
          <a:noFill/>
          <a:ln cap="flat" cmpd="sng" w="9525">
            <a:solidFill>
              <a:srgbClr val="CCCCCC"/>
            </a:solidFill>
            <a:prstDash val="solid"/>
            <a:round/>
            <a:headEnd len="sm" w="sm" type="none"/>
            <a:tailEnd len="sm" w="sm" type="none"/>
          </a:ln>
        </p:spPr>
      </p:pic>
      <p:grpSp>
        <p:nvGrpSpPr>
          <p:cNvPr id="970" name="Google Shape;970;g2cc0972b174_14_655"/>
          <p:cNvGrpSpPr/>
          <p:nvPr/>
        </p:nvGrpSpPr>
        <p:grpSpPr>
          <a:xfrm>
            <a:off x="6360536" y="7895002"/>
            <a:ext cx="3008192" cy="2161318"/>
            <a:chOff x="1785307" y="-470444"/>
            <a:chExt cx="936752" cy="1404000"/>
          </a:xfrm>
        </p:grpSpPr>
        <p:sp>
          <p:nvSpPr>
            <p:cNvPr id="971" name="Google Shape;971;g2cc0972b174_14_6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2" name="Google Shape;972;g2cc0972b174_14_6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유료 컨텐츠 여부는 맞다면 필요 포인트 설정 란이 활성화 되고 설정 포인트를 선택가능</a:t>
              </a:r>
              <a:endParaRPr/>
            </a:p>
          </p:txBody>
        </p:sp>
      </p:grpSp>
      <p:grpSp>
        <p:nvGrpSpPr>
          <p:cNvPr id="973" name="Google Shape;973;g2cc0972b174_14_655"/>
          <p:cNvGrpSpPr/>
          <p:nvPr/>
        </p:nvGrpSpPr>
        <p:grpSpPr>
          <a:xfrm>
            <a:off x="10276153" y="2297051"/>
            <a:ext cx="2762013" cy="755071"/>
            <a:chOff x="1785307" y="-470444"/>
            <a:chExt cx="936752" cy="1404000"/>
          </a:xfrm>
        </p:grpSpPr>
        <p:sp>
          <p:nvSpPr>
            <p:cNvPr id="974" name="Google Shape;974;g2cc0972b174_14_6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5" name="Google Shape;975;g2cc0972b174_14_6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성인물 여부를 선택</a:t>
              </a:r>
              <a:endParaRPr/>
            </a:p>
          </p:txBody>
        </p:sp>
      </p:grpSp>
      <p:grpSp>
        <p:nvGrpSpPr>
          <p:cNvPr id="976" name="Google Shape;976;g2cc0972b174_14_655"/>
          <p:cNvGrpSpPr/>
          <p:nvPr/>
        </p:nvGrpSpPr>
        <p:grpSpPr>
          <a:xfrm>
            <a:off x="14213852" y="3456689"/>
            <a:ext cx="1913972" cy="755071"/>
            <a:chOff x="1785307" y="-470444"/>
            <a:chExt cx="936752" cy="1404000"/>
          </a:xfrm>
        </p:grpSpPr>
        <p:sp>
          <p:nvSpPr>
            <p:cNvPr id="977" name="Google Shape;977;g2cc0972b174_14_6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78" name="Google Shape;978;g2cc0972b174_14_6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최종 선택</a:t>
              </a:r>
              <a:endParaRPr/>
            </a:p>
          </p:txBody>
        </p:sp>
      </p:grpSp>
      <p:grpSp>
        <p:nvGrpSpPr>
          <p:cNvPr id="979" name="Google Shape;979;g2cc0972b174_14_655"/>
          <p:cNvGrpSpPr/>
          <p:nvPr/>
        </p:nvGrpSpPr>
        <p:grpSpPr>
          <a:xfrm>
            <a:off x="2852475" y="7062375"/>
            <a:ext cx="2468880" cy="1379809"/>
            <a:chOff x="0" y="0"/>
            <a:chExt cx="812800" cy="812800"/>
          </a:xfrm>
        </p:grpSpPr>
        <p:sp>
          <p:nvSpPr>
            <p:cNvPr id="980" name="Google Shape;980;g2cc0972b174_14_655"/>
            <p:cNvSpPr/>
            <p:nvPr/>
          </p:nvSpPr>
          <p:spPr>
            <a:xfrm>
              <a:off x="0" y="0"/>
              <a:ext cx="812800" cy="812800"/>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1" name="Google Shape;981;g2cc0972b174_14_655"/>
            <p:cNvSpPr txBox="1"/>
            <p:nvPr/>
          </p:nvSpPr>
          <p:spPr>
            <a:xfrm>
              <a:off x="49" y="44"/>
              <a:ext cx="812700" cy="8127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포스트의 장르는</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본인이 정한 시리즈의 장르로 자동 선택</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85" name="Shape 985"/>
        <p:cNvGrpSpPr/>
        <p:nvPr/>
      </p:nvGrpSpPr>
      <p:grpSpPr>
        <a:xfrm>
          <a:off x="0" y="0"/>
          <a:ext cx="0" cy="0"/>
          <a:chOff x="0" y="0"/>
          <a:chExt cx="0" cy="0"/>
        </a:xfrm>
      </p:grpSpPr>
      <p:sp>
        <p:nvSpPr>
          <p:cNvPr id="986" name="Google Shape;986;g2cc0972b174_14_683"/>
          <p:cNvSpPr/>
          <p:nvPr/>
        </p:nvSpPr>
        <p:spPr>
          <a:xfrm>
            <a:off x="1028700" y="1823475"/>
            <a:ext cx="16230600" cy="8285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87" name="Google Shape;987;g2cc0972b174_14_683"/>
          <p:cNvSpPr txBox="1"/>
          <p:nvPr/>
        </p:nvSpPr>
        <p:spPr>
          <a:xfrm>
            <a:off x="1028700" y="53765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988" name="Google Shape;988;g2cc0972b174_14_683"/>
          <p:cNvGrpSpPr/>
          <p:nvPr/>
        </p:nvGrpSpPr>
        <p:grpSpPr>
          <a:xfrm>
            <a:off x="9585939" y="7364235"/>
            <a:ext cx="3121070" cy="2161318"/>
            <a:chOff x="1785307" y="-470444"/>
            <a:chExt cx="936752" cy="1404000"/>
          </a:xfrm>
        </p:grpSpPr>
        <p:sp>
          <p:nvSpPr>
            <p:cNvPr id="989" name="Google Shape;989;g2cc0972b174_14_68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0" name="Google Shape;990;g2cc0972b174_14_68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장르는 시리즈의 장르를 따라가게 되며 유료 컨텐츠 여부에 따라 필요 포인트 설정 </a:t>
              </a:r>
              <a:endParaRPr/>
            </a:p>
          </p:txBody>
        </p:sp>
      </p:grpSp>
      <p:pic>
        <p:nvPicPr>
          <p:cNvPr id="991" name="Google Shape;991;g2cc0972b174_14_683"/>
          <p:cNvPicPr preferRelativeResize="0"/>
          <p:nvPr/>
        </p:nvPicPr>
        <p:blipFill>
          <a:blip r:embed="rId3">
            <a:alphaModFix/>
          </a:blip>
          <a:stretch>
            <a:fillRect/>
          </a:stretch>
        </p:blipFill>
        <p:spPr>
          <a:xfrm>
            <a:off x="1248825" y="2128750"/>
            <a:ext cx="8085675" cy="7100625"/>
          </a:xfrm>
          <a:prstGeom prst="rect">
            <a:avLst/>
          </a:prstGeom>
          <a:noFill/>
          <a:ln cap="flat" cmpd="sng" w="9525">
            <a:solidFill>
              <a:srgbClr val="CCCCCC"/>
            </a:solidFill>
            <a:prstDash val="solid"/>
            <a:round/>
            <a:headEnd len="sm" w="sm" type="none"/>
            <a:tailEnd len="sm" w="sm" type="none"/>
          </a:ln>
        </p:spPr>
      </p:pic>
      <p:pic>
        <p:nvPicPr>
          <p:cNvPr id="992" name="Google Shape;992;g2cc0972b174_14_683"/>
          <p:cNvPicPr preferRelativeResize="0"/>
          <p:nvPr/>
        </p:nvPicPr>
        <p:blipFill>
          <a:blip r:embed="rId4">
            <a:alphaModFix/>
          </a:blip>
          <a:stretch>
            <a:fillRect/>
          </a:stretch>
        </p:blipFill>
        <p:spPr>
          <a:xfrm>
            <a:off x="9226125" y="2022925"/>
            <a:ext cx="7917351" cy="31629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996" name="Shape 996"/>
        <p:cNvGrpSpPr/>
        <p:nvPr/>
      </p:nvGrpSpPr>
      <p:grpSpPr>
        <a:xfrm>
          <a:off x="0" y="0"/>
          <a:ext cx="0" cy="0"/>
          <a:chOff x="0" y="0"/>
          <a:chExt cx="0" cy="0"/>
        </a:xfrm>
      </p:grpSpPr>
      <p:sp>
        <p:nvSpPr>
          <p:cNvPr id="997" name="Google Shape;997;g2cc0972b174_14_692"/>
          <p:cNvSpPr/>
          <p:nvPr/>
        </p:nvSpPr>
        <p:spPr>
          <a:xfrm>
            <a:off x="1028700" y="1969250"/>
            <a:ext cx="16230600" cy="8139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98" name="Google Shape;998;g2cc0972b174_14_69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스토리</a:t>
            </a:r>
            <a:r>
              <a:rPr b="1" lang="en-US" sz="7200">
                <a:solidFill>
                  <a:srgbClr val="FA643F"/>
                </a:solidFill>
                <a:latin typeface="Calibri"/>
                <a:ea typeface="Calibri"/>
                <a:cs typeface="Calibri"/>
                <a:sym typeface="Calibri"/>
              </a:rPr>
              <a:t> </a:t>
            </a:r>
            <a:r>
              <a:rPr lang="en-US" sz="4800">
                <a:solidFill>
                  <a:srgbClr val="FA643F"/>
                </a:solidFill>
                <a:latin typeface="Noto Sans KR"/>
                <a:ea typeface="Noto Sans KR"/>
                <a:cs typeface="Noto Sans KR"/>
                <a:sym typeface="Noto Sans KR"/>
              </a:rPr>
              <a:t>포스트 추가</a:t>
            </a:r>
            <a:endParaRPr b="1" sz="7200">
              <a:solidFill>
                <a:srgbClr val="FA643F"/>
              </a:solidFill>
              <a:latin typeface="Calibri"/>
              <a:ea typeface="Calibri"/>
              <a:cs typeface="Calibri"/>
              <a:sym typeface="Calibri"/>
            </a:endParaRPr>
          </a:p>
        </p:txBody>
      </p:sp>
      <p:grpSp>
        <p:nvGrpSpPr>
          <p:cNvPr id="999" name="Google Shape;999;g2cc0972b174_14_692"/>
          <p:cNvGrpSpPr/>
          <p:nvPr/>
        </p:nvGrpSpPr>
        <p:grpSpPr>
          <a:xfrm>
            <a:off x="13371026" y="3379697"/>
            <a:ext cx="3121070" cy="2161318"/>
            <a:chOff x="1785307" y="-470444"/>
            <a:chExt cx="936752" cy="1404000"/>
          </a:xfrm>
        </p:grpSpPr>
        <p:sp>
          <p:nvSpPr>
            <p:cNvPr id="1000" name="Google Shape;1000;g2cc0972b174_14_69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1" name="Google Shape;1001;g2cc0972b174_14_69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성인물 여부, 유료컨텐츠 여부에 따라 필요 포인트와 성인물 고지 이미지 썸네일을 출력</a:t>
              </a:r>
              <a:endParaRPr/>
            </a:p>
          </p:txBody>
        </p:sp>
      </p:grpSp>
      <p:pic>
        <p:nvPicPr>
          <p:cNvPr id="1002" name="Google Shape;1002;g2cc0972b174_14_692"/>
          <p:cNvPicPr preferRelativeResize="0"/>
          <p:nvPr/>
        </p:nvPicPr>
        <p:blipFill>
          <a:blip r:embed="rId3">
            <a:alphaModFix/>
          </a:blip>
          <a:stretch>
            <a:fillRect/>
          </a:stretch>
        </p:blipFill>
        <p:spPr>
          <a:xfrm>
            <a:off x="1795913" y="2279525"/>
            <a:ext cx="10779250" cy="751932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06" name="Shape 1006"/>
        <p:cNvGrpSpPr/>
        <p:nvPr/>
      </p:nvGrpSpPr>
      <p:grpSpPr>
        <a:xfrm>
          <a:off x="0" y="0"/>
          <a:ext cx="0" cy="0"/>
          <a:chOff x="0" y="0"/>
          <a:chExt cx="0" cy="0"/>
        </a:xfrm>
      </p:grpSpPr>
      <p:sp>
        <p:nvSpPr>
          <p:cNvPr id="1007" name="Google Shape;1007;g2cc0972b174_14_700"/>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08" name="Google Shape;1008;g2cc0972b174_14_700"/>
          <p:cNvSpPr txBox="1"/>
          <p:nvPr/>
        </p:nvSpPr>
        <p:spPr>
          <a:xfrm>
            <a:off x="1028700" y="57995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수정</a:t>
            </a:r>
            <a:endParaRPr b="1" sz="7200">
              <a:solidFill>
                <a:srgbClr val="FA643F"/>
              </a:solidFill>
              <a:latin typeface="Calibri"/>
              <a:ea typeface="Calibri"/>
              <a:cs typeface="Calibri"/>
              <a:sym typeface="Calibri"/>
            </a:endParaRPr>
          </a:p>
        </p:txBody>
      </p:sp>
      <p:pic>
        <p:nvPicPr>
          <p:cNvPr id="1009" name="Google Shape;1009;g2cc0972b174_14_700"/>
          <p:cNvPicPr preferRelativeResize="0"/>
          <p:nvPr/>
        </p:nvPicPr>
        <p:blipFill rotWithShape="1">
          <a:blip r:embed="rId3">
            <a:alphaModFix/>
          </a:blip>
          <a:srcRect b="45286" l="0" r="0" t="0"/>
          <a:stretch/>
        </p:blipFill>
        <p:spPr>
          <a:xfrm>
            <a:off x="2971800" y="3780875"/>
            <a:ext cx="10895201" cy="4008476"/>
          </a:xfrm>
          <a:prstGeom prst="rect">
            <a:avLst/>
          </a:prstGeom>
          <a:noFill/>
          <a:ln cap="flat" cmpd="sng" w="9525">
            <a:solidFill>
              <a:srgbClr val="CCCCCC"/>
            </a:solidFill>
            <a:prstDash val="solid"/>
            <a:round/>
            <a:headEnd len="sm" w="sm" type="none"/>
            <a:tailEnd len="sm" w="sm" type="none"/>
          </a:ln>
        </p:spPr>
      </p:pic>
      <p:grpSp>
        <p:nvGrpSpPr>
          <p:cNvPr id="1010" name="Google Shape;1010;g2cc0972b174_14_700"/>
          <p:cNvGrpSpPr/>
          <p:nvPr/>
        </p:nvGrpSpPr>
        <p:grpSpPr>
          <a:xfrm>
            <a:off x="12470819" y="5193177"/>
            <a:ext cx="2845384" cy="1183853"/>
            <a:chOff x="1785307" y="-470444"/>
            <a:chExt cx="936752" cy="1404000"/>
          </a:xfrm>
        </p:grpSpPr>
        <p:sp>
          <p:nvSpPr>
            <p:cNvPr id="1011" name="Google Shape;1011;g2cc0972b174_14_70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12" name="Google Shape;1012;g2cc0972b174_14_700"/>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 버튼을 눌러 접근</a:t>
              </a:r>
              <a:endParaRPr/>
            </a:p>
          </p:txBody>
        </p:sp>
      </p:grpSp>
      <p:grpSp>
        <p:nvGrpSpPr>
          <p:cNvPr id="1013" name="Google Shape;1013;g2cc0972b174_14_700"/>
          <p:cNvGrpSpPr/>
          <p:nvPr/>
        </p:nvGrpSpPr>
        <p:grpSpPr>
          <a:xfrm>
            <a:off x="1028688" y="1885200"/>
            <a:ext cx="12136787" cy="1177437"/>
            <a:chOff x="0" y="-23787"/>
            <a:chExt cx="10287156" cy="888900"/>
          </a:xfrm>
        </p:grpSpPr>
        <p:sp>
          <p:nvSpPr>
            <p:cNvPr id="1014" name="Google Shape;1014;g2cc0972b174_14_700"/>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015" name="Google Shape;1015;g2cc0972b174_14_700"/>
            <p:cNvSpPr txBox="1"/>
            <p:nvPr/>
          </p:nvSpPr>
          <p:spPr>
            <a:xfrm>
              <a:off x="74" y="-23787"/>
              <a:ext cx="102870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기존 시리즈 옵션을 수정할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db에 저장된 값을 seriesCode로 가져와update를 실행합니다. </a:t>
              </a:r>
              <a:endParaRPr sz="1800">
                <a:latin typeface="Noto Sans KR"/>
                <a:ea typeface="Noto Sans KR"/>
                <a:cs typeface="Noto Sans KR"/>
                <a:sym typeface="Noto Sans K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19" name="Shape 1019"/>
        <p:cNvGrpSpPr/>
        <p:nvPr/>
      </p:nvGrpSpPr>
      <p:grpSpPr>
        <a:xfrm>
          <a:off x="0" y="0"/>
          <a:ext cx="0" cy="0"/>
          <a:chOff x="0" y="0"/>
          <a:chExt cx="0" cy="0"/>
        </a:xfrm>
      </p:grpSpPr>
      <p:sp>
        <p:nvSpPr>
          <p:cNvPr id="1020" name="Google Shape;1020;g2cc0972b174_14_708"/>
          <p:cNvSpPr/>
          <p:nvPr/>
        </p:nvSpPr>
        <p:spPr>
          <a:xfrm>
            <a:off x="1028700" y="2005700"/>
            <a:ext cx="16230600" cy="8103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1" name="Google Shape;1021;g2cc0972b174_14_708"/>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수정</a:t>
            </a:r>
            <a:endParaRPr b="1" sz="7200">
              <a:solidFill>
                <a:srgbClr val="FA643F"/>
              </a:solidFill>
              <a:latin typeface="Calibri"/>
              <a:ea typeface="Calibri"/>
              <a:cs typeface="Calibri"/>
              <a:sym typeface="Calibri"/>
            </a:endParaRPr>
          </a:p>
        </p:txBody>
      </p:sp>
      <p:grpSp>
        <p:nvGrpSpPr>
          <p:cNvPr id="1022" name="Google Shape;1022;g2cc0972b174_14_708"/>
          <p:cNvGrpSpPr/>
          <p:nvPr/>
        </p:nvGrpSpPr>
        <p:grpSpPr>
          <a:xfrm>
            <a:off x="11652897" y="5267356"/>
            <a:ext cx="3911788" cy="1887397"/>
            <a:chOff x="290729" y="-2863883"/>
            <a:chExt cx="936753" cy="1404000"/>
          </a:xfrm>
        </p:grpSpPr>
        <p:sp>
          <p:nvSpPr>
            <p:cNvPr id="1023" name="Google Shape;1023;g2cc0972b174_14_708"/>
            <p:cNvSpPr/>
            <p:nvPr/>
          </p:nvSpPr>
          <p:spPr>
            <a:xfrm>
              <a:off x="290730" y="-2755231"/>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4" name="Google Shape;1024;g2cc0972b174_14_708"/>
            <p:cNvSpPr txBox="1"/>
            <p:nvPr/>
          </p:nvSpPr>
          <p:spPr>
            <a:xfrm>
              <a:off x="290729" y="-2863883"/>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기존 시리즈의 옵션들이 나열 되며 수정한 뒤 확인을 누르면 수정 된 시리즈 옵션이 적용 된 페이지를 출력</a:t>
              </a:r>
              <a:endParaRPr/>
            </a:p>
          </p:txBody>
        </p:sp>
      </p:grpSp>
      <p:pic>
        <p:nvPicPr>
          <p:cNvPr id="1025" name="Google Shape;1025;g2cc0972b174_14_708"/>
          <p:cNvPicPr preferRelativeResize="0"/>
          <p:nvPr/>
        </p:nvPicPr>
        <p:blipFill>
          <a:blip r:embed="rId3">
            <a:alphaModFix/>
          </a:blip>
          <a:stretch>
            <a:fillRect/>
          </a:stretch>
        </p:blipFill>
        <p:spPr>
          <a:xfrm>
            <a:off x="2276775" y="2472525"/>
            <a:ext cx="8104100" cy="7188925"/>
          </a:xfrm>
          <a:prstGeom prst="rect">
            <a:avLst/>
          </a:prstGeom>
          <a:noFill/>
          <a:ln cap="flat" cmpd="sng" w="9525">
            <a:solidFill>
              <a:srgbClr val="CCCCCC"/>
            </a:solidFill>
            <a:prstDash val="solid"/>
            <a:round/>
            <a:headEnd len="sm" w="sm" type="none"/>
            <a:tailEnd len="sm" w="sm" type="none"/>
          </a:ln>
        </p:spPr>
      </p:pic>
      <p:pic>
        <p:nvPicPr>
          <p:cNvPr id="1026" name="Google Shape;1026;g2cc0972b174_14_708"/>
          <p:cNvPicPr preferRelativeResize="0"/>
          <p:nvPr/>
        </p:nvPicPr>
        <p:blipFill rotWithShape="1">
          <a:blip r:embed="rId4">
            <a:alphaModFix/>
          </a:blip>
          <a:srcRect b="0" l="-3361" r="48885" t="0"/>
          <a:stretch/>
        </p:blipFill>
        <p:spPr>
          <a:xfrm>
            <a:off x="11206346" y="2453550"/>
            <a:ext cx="4804875" cy="29051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30" name="Shape 1030"/>
        <p:cNvGrpSpPr/>
        <p:nvPr/>
      </p:nvGrpSpPr>
      <p:grpSpPr>
        <a:xfrm>
          <a:off x="0" y="0"/>
          <a:ext cx="0" cy="0"/>
          <a:chOff x="0" y="0"/>
          <a:chExt cx="0" cy="0"/>
        </a:xfrm>
      </p:grpSpPr>
      <p:sp>
        <p:nvSpPr>
          <p:cNvPr id="1031" name="Google Shape;1031;g2cc0972b174_14_717"/>
          <p:cNvSpPr/>
          <p:nvPr/>
        </p:nvSpPr>
        <p:spPr>
          <a:xfrm>
            <a:off x="1028700" y="2116675"/>
            <a:ext cx="16230600" cy="7992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32" name="Google Shape;1032;g2cc0972b174_14_717"/>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수정</a:t>
            </a:r>
            <a:endParaRPr b="1" sz="7200">
              <a:solidFill>
                <a:srgbClr val="FA643F"/>
              </a:solidFill>
              <a:latin typeface="Calibri"/>
              <a:ea typeface="Calibri"/>
              <a:cs typeface="Calibri"/>
              <a:sym typeface="Calibri"/>
            </a:endParaRPr>
          </a:p>
        </p:txBody>
      </p:sp>
      <p:pic>
        <p:nvPicPr>
          <p:cNvPr id="1033" name="Google Shape;1033;g2cc0972b174_14_717"/>
          <p:cNvPicPr preferRelativeResize="0"/>
          <p:nvPr/>
        </p:nvPicPr>
        <p:blipFill>
          <a:blip r:embed="rId3">
            <a:alphaModFix/>
          </a:blip>
          <a:stretch>
            <a:fillRect/>
          </a:stretch>
        </p:blipFill>
        <p:spPr>
          <a:xfrm>
            <a:off x="1303875" y="2361125"/>
            <a:ext cx="12929114" cy="1655475"/>
          </a:xfrm>
          <a:prstGeom prst="rect">
            <a:avLst/>
          </a:prstGeom>
          <a:noFill/>
          <a:ln cap="flat" cmpd="sng" w="9525">
            <a:solidFill>
              <a:srgbClr val="B7B7B7"/>
            </a:solidFill>
            <a:prstDash val="solid"/>
            <a:round/>
            <a:headEnd len="sm" w="sm" type="none"/>
            <a:tailEnd len="sm" w="sm" type="none"/>
          </a:ln>
        </p:spPr>
      </p:pic>
      <p:pic>
        <p:nvPicPr>
          <p:cNvPr id="1034" name="Google Shape;1034;g2cc0972b174_14_717"/>
          <p:cNvPicPr preferRelativeResize="0"/>
          <p:nvPr/>
        </p:nvPicPr>
        <p:blipFill rotWithShape="1">
          <a:blip r:embed="rId4">
            <a:alphaModFix/>
          </a:blip>
          <a:srcRect b="11329" l="11006" r="11371" t="9052"/>
          <a:stretch/>
        </p:blipFill>
        <p:spPr>
          <a:xfrm>
            <a:off x="5878175" y="3128425"/>
            <a:ext cx="6878301" cy="1968500"/>
          </a:xfrm>
          <a:prstGeom prst="rect">
            <a:avLst/>
          </a:prstGeom>
          <a:noFill/>
          <a:ln cap="flat" cmpd="sng" w="9525">
            <a:solidFill>
              <a:srgbClr val="B7B7B7"/>
            </a:solidFill>
            <a:prstDash val="solid"/>
            <a:round/>
            <a:headEnd len="sm" w="sm" type="none"/>
            <a:tailEnd len="sm" w="sm" type="none"/>
          </a:ln>
        </p:spPr>
      </p:pic>
      <p:pic>
        <p:nvPicPr>
          <p:cNvPr id="1035" name="Google Shape;1035;g2cc0972b174_14_717"/>
          <p:cNvPicPr preferRelativeResize="0"/>
          <p:nvPr/>
        </p:nvPicPr>
        <p:blipFill>
          <a:blip r:embed="rId5">
            <a:alphaModFix/>
          </a:blip>
          <a:stretch>
            <a:fillRect/>
          </a:stretch>
        </p:blipFill>
        <p:spPr>
          <a:xfrm>
            <a:off x="1527275" y="5645025"/>
            <a:ext cx="8644450" cy="3872400"/>
          </a:xfrm>
          <a:prstGeom prst="rect">
            <a:avLst/>
          </a:prstGeom>
          <a:noFill/>
          <a:ln cap="flat" cmpd="sng" w="9525">
            <a:solidFill>
              <a:srgbClr val="B7B7B7"/>
            </a:solidFill>
            <a:prstDash val="solid"/>
            <a:round/>
            <a:headEnd len="sm" w="sm" type="none"/>
            <a:tailEnd len="sm" w="sm" type="none"/>
          </a:ln>
        </p:spPr>
      </p:pic>
      <p:grpSp>
        <p:nvGrpSpPr>
          <p:cNvPr id="1036" name="Google Shape;1036;g2cc0972b174_14_717"/>
          <p:cNvGrpSpPr/>
          <p:nvPr/>
        </p:nvGrpSpPr>
        <p:grpSpPr>
          <a:xfrm>
            <a:off x="10736676" y="5709048"/>
            <a:ext cx="3139150" cy="1108155"/>
            <a:chOff x="1785307" y="-416169"/>
            <a:chExt cx="936752" cy="1241074"/>
          </a:xfrm>
        </p:grpSpPr>
        <p:sp>
          <p:nvSpPr>
            <p:cNvPr id="1037" name="Google Shape;1037;g2cc0972b174_14_717"/>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38" name="Google Shape;1038;g2cc0972b174_14_717"/>
            <p:cNvSpPr txBox="1"/>
            <p:nvPr/>
          </p:nvSpPr>
          <p:spPr>
            <a:xfrm>
              <a:off x="1816285" y="-416169"/>
              <a:ext cx="874800" cy="1186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수정한 제목대로 잘 수정 된 모습</a:t>
              </a:r>
              <a:endParaRPr/>
            </a:p>
          </p:txBody>
        </p:sp>
      </p:grpSp>
      <p:grpSp>
        <p:nvGrpSpPr>
          <p:cNvPr id="1039" name="Google Shape;1039;g2cc0972b174_14_717"/>
          <p:cNvGrpSpPr/>
          <p:nvPr/>
        </p:nvGrpSpPr>
        <p:grpSpPr>
          <a:xfrm>
            <a:off x="12608338" y="3121902"/>
            <a:ext cx="3629182" cy="1668514"/>
            <a:chOff x="1785303" y="-471036"/>
            <a:chExt cx="936757" cy="1404000"/>
          </a:xfrm>
        </p:grpSpPr>
        <p:sp>
          <p:nvSpPr>
            <p:cNvPr id="1040" name="Google Shape;1040;g2cc0972b174_14_717"/>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41" name="Google Shape;1041;g2cc0972b174_14_717"/>
            <p:cNvSpPr txBox="1"/>
            <p:nvPr/>
          </p:nvSpPr>
          <p:spPr>
            <a:xfrm>
              <a:off x="1785303" y="-471036"/>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 된 내용으로 확인을 누르면 다음 알림창이 뜨면서 시리즈가 수정됐음을 알림</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48" name="Shape 248"/>
        <p:cNvGrpSpPr/>
        <p:nvPr/>
      </p:nvGrpSpPr>
      <p:grpSpPr>
        <a:xfrm>
          <a:off x="0" y="0"/>
          <a:ext cx="0" cy="0"/>
          <a:chOff x="0" y="0"/>
          <a:chExt cx="0" cy="0"/>
        </a:xfrm>
      </p:grpSpPr>
      <p:sp>
        <p:nvSpPr>
          <p:cNvPr id="249" name="Google Shape;249;g2cb6a14a73e_3_0"/>
          <p:cNvSpPr/>
          <p:nvPr/>
        </p:nvSpPr>
        <p:spPr>
          <a:xfrm>
            <a:off x="9380537" y="1422400"/>
            <a:ext cx="6891981" cy="5133668"/>
          </a:xfrm>
          <a:custGeom>
            <a:rect b="b" l="l" r="r" t="t"/>
            <a:pathLst>
              <a:path extrusionOk="0" h="17551002" w="23562329">
                <a:moveTo>
                  <a:pt x="0" y="0"/>
                </a:moveTo>
                <a:lnTo>
                  <a:pt x="0" y="17551002"/>
                </a:lnTo>
                <a:lnTo>
                  <a:pt x="23562329" y="17551002"/>
                </a:lnTo>
                <a:lnTo>
                  <a:pt x="23562329" y="0"/>
                </a:lnTo>
                <a:lnTo>
                  <a:pt x="0" y="0"/>
                </a:lnTo>
                <a:close/>
                <a:moveTo>
                  <a:pt x="23501369" y="17490041"/>
                </a:moveTo>
                <a:lnTo>
                  <a:pt x="59690" y="17490041"/>
                </a:lnTo>
                <a:lnTo>
                  <a:pt x="59690" y="59690"/>
                </a:lnTo>
                <a:lnTo>
                  <a:pt x="23501369" y="59690"/>
                </a:lnTo>
                <a:lnTo>
                  <a:pt x="23501369" y="17490041"/>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50" name="Google Shape;250;g2cb6a14a73e_3_0"/>
          <p:cNvCxnSpPr/>
          <p:nvPr/>
        </p:nvCxnSpPr>
        <p:spPr>
          <a:xfrm>
            <a:off x="-673100" y="4367212"/>
            <a:ext cx="10053600" cy="0"/>
          </a:xfrm>
          <a:prstGeom prst="straightConnector1">
            <a:avLst/>
          </a:prstGeom>
          <a:noFill/>
          <a:ln cap="flat" cmpd="sng" w="19050">
            <a:solidFill>
              <a:srgbClr val="FA643F"/>
            </a:solidFill>
            <a:prstDash val="solid"/>
            <a:miter lim="800000"/>
            <a:headEnd len="sm" w="sm" type="none"/>
            <a:tailEnd len="lg" w="lg" type="oval"/>
          </a:ln>
        </p:spPr>
      </p:cxnSp>
      <p:sp>
        <p:nvSpPr>
          <p:cNvPr id="251" name="Google Shape;251;g2cb6a14a73e_3_0"/>
          <p:cNvSpPr txBox="1"/>
          <p:nvPr/>
        </p:nvSpPr>
        <p:spPr>
          <a:xfrm>
            <a:off x="1028700" y="1019175"/>
            <a:ext cx="7197600" cy="243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펜토리얼만의</a:t>
            </a:r>
            <a:endParaRPr b="1" i="0" sz="7200" u="none" cap="none" strike="noStrike">
              <a:solidFill>
                <a:srgbClr val="FA643F"/>
              </a:solidFill>
              <a:latin typeface="Noto Sans KR"/>
              <a:ea typeface="Noto Sans KR"/>
              <a:cs typeface="Noto Sans KR"/>
              <a:sym typeface="Noto Sans KR"/>
            </a:endParaRPr>
          </a:p>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차별화</a:t>
            </a:r>
            <a:endParaRPr b="1" i="0" sz="7200" u="none" cap="none" strike="noStrike">
              <a:solidFill>
                <a:srgbClr val="FA643F"/>
              </a:solidFill>
              <a:latin typeface="Noto Sans KR"/>
              <a:ea typeface="Noto Sans KR"/>
              <a:cs typeface="Noto Sans KR"/>
              <a:sym typeface="Noto Sans KR"/>
            </a:endParaRPr>
          </a:p>
        </p:txBody>
      </p:sp>
      <p:grpSp>
        <p:nvGrpSpPr>
          <p:cNvPr id="252" name="Google Shape;252;g2cb6a14a73e_3_0"/>
          <p:cNvGrpSpPr/>
          <p:nvPr/>
        </p:nvGrpSpPr>
        <p:grpSpPr>
          <a:xfrm>
            <a:off x="1028625" y="4685031"/>
            <a:ext cx="7197750" cy="955500"/>
            <a:chOff x="0" y="-9525"/>
            <a:chExt cx="9597000" cy="1274000"/>
          </a:xfrm>
        </p:grpSpPr>
        <p:sp>
          <p:nvSpPr>
            <p:cNvPr id="253" name="Google Shape;253;g2cb6a14a73e_3_0"/>
            <p:cNvSpPr txBox="1"/>
            <p:nvPr/>
          </p:nvSpPr>
          <p:spPr>
            <a:xfrm>
              <a:off x="0" y="-9525"/>
              <a:ext cx="95970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3000"/>
                <a:buFont typeface="Arial"/>
                <a:buNone/>
              </a:pPr>
              <a:r>
                <a:rPr b="1" i="0" lang="en-US" sz="3000" u="none" cap="none" strike="noStrike">
                  <a:solidFill>
                    <a:srgbClr val="FA643F"/>
                  </a:solidFill>
                  <a:latin typeface="Noto Sans KR"/>
                  <a:ea typeface="Noto Sans KR"/>
                  <a:cs typeface="Noto Sans KR"/>
                  <a:sym typeface="Noto Sans KR"/>
                </a:rPr>
                <a:t>수수료가 적음</a:t>
              </a:r>
              <a:endParaRPr b="1" i="0" sz="1400" u="none" cap="none" strike="noStrike">
                <a:solidFill>
                  <a:srgbClr val="000000"/>
                </a:solidFill>
                <a:latin typeface="Noto Sans KR"/>
                <a:ea typeface="Noto Sans KR"/>
                <a:cs typeface="Noto Sans KR"/>
                <a:sym typeface="Noto Sans KR"/>
              </a:endParaRPr>
            </a:p>
          </p:txBody>
        </p:sp>
        <p:sp>
          <p:nvSpPr>
            <p:cNvPr id="254" name="Google Shape;254;g2cb6a14a73e_3_0"/>
            <p:cNvSpPr txBox="1"/>
            <p:nvPr/>
          </p:nvSpPr>
          <p:spPr>
            <a:xfrm>
              <a:off x="0" y="854075"/>
              <a:ext cx="9597000" cy="4104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i="0" lang="en-US" sz="2000" u="none" cap="none" strike="noStrike">
                  <a:solidFill>
                    <a:srgbClr val="000000"/>
                  </a:solidFill>
                  <a:latin typeface="Noto Sans KR"/>
                  <a:ea typeface="Noto Sans KR"/>
                  <a:cs typeface="Noto Sans KR"/>
                  <a:sym typeface="Noto Sans KR"/>
                </a:rPr>
                <a:t>타 플랫폼은 평균 수수료</a:t>
              </a:r>
              <a:r>
                <a:rPr lang="en-US" sz="2000">
                  <a:latin typeface="Noto Sans KR"/>
                  <a:ea typeface="Noto Sans KR"/>
                  <a:cs typeface="Noto Sans KR"/>
                  <a:sym typeface="Noto Sans KR"/>
                </a:rPr>
                <a:t> 3</a:t>
              </a:r>
              <a:r>
                <a:rPr i="0" lang="en-US" sz="2000" u="none" cap="none" strike="noStrike">
                  <a:solidFill>
                    <a:srgbClr val="000000"/>
                  </a:solidFill>
                  <a:latin typeface="Noto Sans KR"/>
                  <a:ea typeface="Noto Sans KR"/>
                  <a:cs typeface="Noto Sans KR"/>
                  <a:sym typeface="Noto Sans KR"/>
                </a:rPr>
                <a:t>0%, 저희는 10%로 승부합니다.</a:t>
              </a:r>
              <a:endParaRPr i="0" sz="1400" u="none" cap="none" strike="noStrike">
                <a:solidFill>
                  <a:srgbClr val="000000"/>
                </a:solidFill>
                <a:latin typeface="Noto Sans KR"/>
                <a:ea typeface="Noto Sans KR"/>
                <a:cs typeface="Noto Sans KR"/>
                <a:sym typeface="Noto Sans KR"/>
              </a:endParaRPr>
            </a:p>
          </p:txBody>
        </p:sp>
      </p:grpSp>
      <p:grpSp>
        <p:nvGrpSpPr>
          <p:cNvPr id="255" name="Google Shape;255;g2cb6a14a73e_3_0"/>
          <p:cNvGrpSpPr/>
          <p:nvPr/>
        </p:nvGrpSpPr>
        <p:grpSpPr>
          <a:xfrm>
            <a:off x="1028625" y="6045518"/>
            <a:ext cx="7197750" cy="1817475"/>
            <a:chOff x="0" y="-9525"/>
            <a:chExt cx="9597000" cy="2423300"/>
          </a:xfrm>
        </p:grpSpPr>
        <p:sp>
          <p:nvSpPr>
            <p:cNvPr id="256" name="Google Shape;256;g2cb6a14a73e_3_0"/>
            <p:cNvSpPr txBox="1"/>
            <p:nvPr/>
          </p:nvSpPr>
          <p:spPr>
            <a:xfrm>
              <a:off x="0" y="-9525"/>
              <a:ext cx="95970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3000"/>
                <a:buFont typeface="Arial"/>
                <a:buNone/>
              </a:pPr>
              <a:r>
                <a:rPr b="1" i="0" lang="en-US" sz="3000" u="none" cap="none" strike="noStrike">
                  <a:solidFill>
                    <a:srgbClr val="FA643F"/>
                  </a:solidFill>
                  <a:latin typeface="Noto Sans KR"/>
                  <a:ea typeface="Noto Sans KR"/>
                  <a:cs typeface="Noto Sans KR"/>
                  <a:sym typeface="Noto Sans KR"/>
                </a:rPr>
                <a:t>유료포스트 수정은 승인하에만 가능</a:t>
              </a:r>
              <a:endParaRPr b="1" i="0" sz="1400" u="none" cap="none" strike="noStrike">
                <a:solidFill>
                  <a:srgbClr val="000000"/>
                </a:solidFill>
                <a:latin typeface="Noto Sans KR"/>
                <a:ea typeface="Noto Sans KR"/>
                <a:cs typeface="Noto Sans KR"/>
                <a:sym typeface="Noto Sans KR"/>
              </a:endParaRPr>
            </a:p>
          </p:txBody>
        </p:sp>
        <p:sp>
          <p:nvSpPr>
            <p:cNvPr id="257" name="Google Shape;257;g2cb6a14a73e_3_0"/>
            <p:cNvSpPr txBox="1"/>
            <p:nvPr/>
          </p:nvSpPr>
          <p:spPr>
            <a:xfrm>
              <a:off x="0" y="854075"/>
              <a:ext cx="9597000" cy="15597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lang="en-US" sz="2000">
                  <a:latin typeface="Noto Sans KR"/>
                  <a:ea typeface="Noto Sans KR"/>
                  <a:cs typeface="Noto Sans KR"/>
                  <a:sym typeface="Noto Sans KR"/>
                </a:rPr>
                <a:t>타 플랫폼에서는 </a:t>
              </a:r>
              <a:r>
                <a:rPr i="0" lang="en-US" sz="2000" u="none" cap="none" strike="noStrike">
                  <a:solidFill>
                    <a:srgbClr val="000000"/>
                  </a:solidFill>
                  <a:latin typeface="Noto Sans KR"/>
                  <a:ea typeface="Noto Sans KR"/>
                  <a:cs typeface="Noto Sans KR"/>
                  <a:sym typeface="Noto Sans KR"/>
                </a:rPr>
                <a:t>유료 포스트를 승인 없이 수정할 수 있어서 유료로 올리고 그 다음날 게시글이 사라지는 </a:t>
              </a:r>
              <a:r>
                <a:rPr lang="en-US" sz="2000">
                  <a:latin typeface="Noto Sans KR"/>
                  <a:ea typeface="Noto Sans KR"/>
                  <a:cs typeface="Noto Sans KR"/>
                  <a:sym typeface="Noto Sans KR"/>
                </a:rPr>
                <a:t>현상이 간혹 있었습니다. 이 점을 개선하고자 승인 방식을 도입하였습니다.</a:t>
              </a:r>
              <a:endParaRPr sz="2000">
                <a:latin typeface="Noto Sans KR"/>
                <a:ea typeface="Noto Sans KR"/>
                <a:cs typeface="Noto Sans KR"/>
                <a:sym typeface="Noto Sans KR"/>
              </a:endParaRPr>
            </a:p>
          </p:txBody>
        </p:sp>
      </p:grpSp>
      <p:grpSp>
        <p:nvGrpSpPr>
          <p:cNvPr id="258" name="Google Shape;258;g2cb6a14a73e_3_0"/>
          <p:cNvGrpSpPr/>
          <p:nvPr/>
        </p:nvGrpSpPr>
        <p:grpSpPr>
          <a:xfrm>
            <a:off x="1028625" y="8111656"/>
            <a:ext cx="7197750" cy="1817475"/>
            <a:chOff x="0" y="-9525"/>
            <a:chExt cx="9597000" cy="2423300"/>
          </a:xfrm>
        </p:grpSpPr>
        <p:sp>
          <p:nvSpPr>
            <p:cNvPr id="259" name="Google Shape;259;g2cb6a14a73e_3_0"/>
            <p:cNvSpPr txBox="1"/>
            <p:nvPr/>
          </p:nvSpPr>
          <p:spPr>
            <a:xfrm>
              <a:off x="0" y="-9525"/>
              <a:ext cx="95970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3000"/>
                <a:buFont typeface="Arial"/>
                <a:buNone/>
              </a:pPr>
              <a:r>
                <a:rPr b="1" i="0" lang="en-US" sz="3000" u="none" cap="none" strike="noStrike">
                  <a:solidFill>
                    <a:srgbClr val="FA643F"/>
                  </a:solidFill>
                  <a:latin typeface="Noto Sans KR"/>
                  <a:ea typeface="Noto Sans KR"/>
                  <a:cs typeface="Noto Sans KR"/>
                  <a:sym typeface="Noto Sans KR"/>
                </a:rPr>
                <a:t>비밀글 가능</a:t>
              </a:r>
              <a:endParaRPr b="1" i="0" sz="1400" u="none" cap="none" strike="noStrike">
                <a:solidFill>
                  <a:srgbClr val="000000"/>
                </a:solidFill>
                <a:latin typeface="Noto Sans KR"/>
                <a:ea typeface="Noto Sans KR"/>
                <a:cs typeface="Noto Sans KR"/>
                <a:sym typeface="Noto Sans KR"/>
              </a:endParaRPr>
            </a:p>
          </p:txBody>
        </p:sp>
        <p:sp>
          <p:nvSpPr>
            <p:cNvPr id="260" name="Google Shape;260;g2cb6a14a73e_3_0"/>
            <p:cNvSpPr txBox="1"/>
            <p:nvPr/>
          </p:nvSpPr>
          <p:spPr>
            <a:xfrm>
              <a:off x="0" y="854075"/>
              <a:ext cx="9597000" cy="1559700"/>
            </a:xfrm>
            <a:prstGeom prst="rect">
              <a:avLst/>
            </a:prstGeom>
            <a:noFill/>
            <a:ln>
              <a:noFill/>
            </a:ln>
          </p:spPr>
          <p:txBody>
            <a:bodyPr anchorCtr="0" anchor="t" bIns="0" lIns="0" spcFirstLastPara="1" rIns="0" wrap="square" tIns="0">
              <a:spAutoFit/>
            </a:bodyPr>
            <a:lstStyle/>
            <a:p>
              <a:pPr indent="-215900" lvl="1" marL="431800" marR="0" rtl="0" algn="l">
                <a:lnSpc>
                  <a:spcPct val="140000"/>
                </a:lnSpc>
                <a:spcBef>
                  <a:spcPts val="0"/>
                </a:spcBef>
                <a:spcAft>
                  <a:spcPts val="0"/>
                </a:spcAft>
                <a:buClr>
                  <a:srgbClr val="000000"/>
                </a:buClr>
                <a:buSzPts val="2000"/>
                <a:buFont typeface="Noto Sans KR"/>
                <a:buChar char="•"/>
              </a:pPr>
              <a:r>
                <a:rPr lang="en-US" sz="2000">
                  <a:latin typeface="Noto Sans KR"/>
                  <a:ea typeface="Noto Sans KR"/>
                  <a:cs typeface="Noto Sans KR"/>
                  <a:sym typeface="Noto Sans KR"/>
                </a:rPr>
                <a:t>때로는 비밀글을 작성하고 싶을 때도 있을 것입니다. 타 플랫폼에서는 비밀글 기능을 폐지했으나, 이 기능을 다시 도입하게 되었습니다.</a:t>
              </a:r>
              <a:endParaRPr i="0" sz="1400" u="none" cap="none" strike="noStrike">
                <a:solidFill>
                  <a:srgbClr val="000000"/>
                </a:solidFill>
                <a:latin typeface="Noto Sans KR"/>
                <a:ea typeface="Noto Sans KR"/>
                <a:cs typeface="Noto Sans KR"/>
                <a:sym typeface="Noto Sans KR"/>
              </a:endParaRPr>
            </a:p>
          </p:txBody>
        </p:sp>
      </p:grpSp>
      <p:pic>
        <p:nvPicPr>
          <p:cNvPr id="261" name="Google Shape;261;g2cb6a14a73e_3_0"/>
          <p:cNvPicPr preferRelativeResize="0"/>
          <p:nvPr/>
        </p:nvPicPr>
        <p:blipFill rotWithShape="1">
          <a:blip r:embed="rId3">
            <a:alphaModFix/>
          </a:blip>
          <a:srcRect b="0" l="0" r="0" t="0"/>
          <a:stretch/>
        </p:blipFill>
        <p:spPr>
          <a:xfrm>
            <a:off x="11113463" y="2654131"/>
            <a:ext cx="3426132" cy="34261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45" name="Shape 1045"/>
        <p:cNvGrpSpPr/>
        <p:nvPr/>
      </p:nvGrpSpPr>
      <p:grpSpPr>
        <a:xfrm>
          <a:off x="0" y="0"/>
          <a:ext cx="0" cy="0"/>
          <a:chOff x="0" y="0"/>
          <a:chExt cx="0" cy="0"/>
        </a:xfrm>
      </p:grpSpPr>
      <p:sp>
        <p:nvSpPr>
          <p:cNvPr id="1046" name="Google Shape;1046;g2cc0972b174_14_730"/>
          <p:cNvSpPr/>
          <p:nvPr/>
        </p:nvSpPr>
        <p:spPr>
          <a:xfrm>
            <a:off x="1028700" y="3452950"/>
            <a:ext cx="16230600" cy="6656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47" name="Google Shape;1047;g2cc0972b174_14_730"/>
          <p:cNvSpPr txBox="1"/>
          <p:nvPr/>
        </p:nvSpPr>
        <p:spPr>
          <a:xfrm>
            <a:off x="1028700" y="53715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포스트 수정</a:t>
            </a:r>
            <a:endParaRPr b="1" sz="7200">
              <a:solidFill>
                <a:srgbClr val="FA643F"/>
              </a:solidFill>
              <a:latin typeface="Calibri"/>
              <a:ea typeface="Calibri"/>
              <a:cs typeface="Calibri"/>
              <a:sym typeface="Calibri"/>
            </a:endParaRPr>
          </a:p>
        </p:txBody>
      </p:sp>
      <p:pic>
        <p:nvPicPr>
          <p:cNvPr id="1048" name="Google Shape;1048;g2cc0972b174_14_730"/>
          <p:cNvPicPr preferRelativeResize="0"/>
          <p:nvPr/>
        </p:nvPicPr>
        <p:blipFill>
          <a:blip r:embed="rId3">
            <a:alphaModFix/>
          </a:blip>
          <a:stretch>
            <a:fillRect/>
          </a:stretch>
        </p:blipFill>
        <p:spPr>
          <a:xfrm>
            <a:off x="1470025" y="4825925"/>
            <a:ext cx="15222499" cy="3424650"/>
          </a:xfrm>
          <a:prstGeom prst="rect">
            <a:avLst/>
          </a:prstGeom>
          <a:noFill/>
          <a:ln cap="flat" cmpd="sng" w="9525">
            <a:solidFill>
              <a:srgbClr val="CCCCCC"/>
            </a:solidFill>
            <a:prstDash val="solid"/>
            <a:round/>
            <a:headEnd len="sm" w="sm" type="none"/>
            <a:tailEnd len="sm" w="sm" type="none"/>
          </a:ln>
        </p:spPr>
      </p:pic>
      <p:grpSp>
        <p:nvGrpSpPr>
          <p:cNvPr id="1049" name="Google Shape;1049;g2cc0972b174_14_730"/>
          <p:cNvGrpSpPr/>
          <p:nvPr/>
        </p:nvGrpSpPr>
        <p:grpSpPr>
          <a:xfrm>
            <a:off x="10241808" y="6011230"/>
            <a:ext cx="4270465" cy="1756966"/>
            <a:chOff x="1785307" y="-470444"/>
            <a:chExt cx="936752" cy="1404000"/>
          </a:xfrm>
        </p:grpSpPr>
        <p:sp>
          <p:nvSpPr>
            <p:cNvPr id="1050" name="Google Shape;1050;g2cc0972b174_14_73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51" name="Google Shape;1051;g2cc0972b174_14_730"/>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펜 모양 버튼을 클릭함으로써 수정하기 페이지에 접근</a:t>
              </a:r>
              <a:endParaRPr/>
            </a:p>
          </p:txBody>
        </p:sp>
      </p:grpSp>
      <p:grpSp>
        <p:nvGrpSpPr>
          <p:cNvPr id="1052" name="Google Shape;1052;g2cc0972b174_14_730"/>
          <p:cNvGrpSpPr/>
          <p:nvPr/>
        </p:nvGrpSpPr>
        <p:grpSpPr>
          <a:xfrm>
            <a:off x="499528" y="1838700"/>
            <a:ext cx="12010381" cy="1420907"/>
            <a:chOff x="-548627" y="0"/>
            <a:chExt cx="10835783" cy="841321"/>
          </a:xfrm>
        </p:grpSpPr>
        <p:sp>
          <p:nvSpPr>
            <p:cNvPr id="1053" name="Google Shape;1053;g2cc0972b174_14_730"/>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054" name="Google Shape;1054;g2cc0972b174_14_730"/>
            <p:cNvSpPr txBox="1"/>
            <p:nvPr/>
          </p:nvSpPr>
          <p:spPr>
            <a:xfrm>
              <a:off x="-548627" y="2306"/>
              <a:ext cx="10287300" cy="836700"/>
            </a:xfrm>
            <a:prstGeom prst="rect">
              <a:avLst/>
            </a:prstGeom>
            <a:noFill/>
            <a:ln>
              <a:noFill/>
            </a:ln>
          </p:spPr>
          <p:txBody>
            <a:bodyPr anchorCtr="0" anchor="ctr" bIns="254000" lIns="254000" spcFirstLastPara="1" rIns="254000" wrap="square" tIns="254000">
              <a:noAutofit/>
            </a:bodyPr>
            <a:lstStyle/>
            <a:p>
              <a:pPr indent="0" lvl="0" marL="45720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기존 포스트 내용,옵션을 수정할 수 있습니다.</a:t>
              </a:r>
              <a:endParaRPr sz="1800">
                <a:solidFill>
                  <a:schemeClr val="dk1"/>
                </a:solidFill>
                <a:latin typeface="Noto Sans KR"/>
                <a:ea typeface="Noto Sans KR"/>
                <a:cs typeface="Noto Sans KR"/>
                <a:sym typeface="Noto Sans KR"/>
              </a:endParaRPr>
            </a:p>
            <a:p>
              <a:pPr indent="0" lvl="0" marL="45720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포스트 수정 클릭 시 내용 수정을 위한 에디터로 이동 후 옵션 수정이 가능합니다. </a:t>
              </a:r>
              <a:endParaRPr sz="1800">
                <a:solidFill>
                  <a:schemeClr val="dk1"/>
                </a:solidFill>
                <a:latin typeface="Noto Sans KR"/>
                <a:ea typeface="Noto Sans KR"/>
                <a:cs typeface="Noto Sans KR"/>
                <a:sym typeface="Noto Sans KR"/>
              </a:endParaRPr>
            </a:p>
            <a:p>
              <a:pPr indent="0" lvl="0" marL="45720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db에 있는 포스트 내용을 postCode로 가져와 수정할 수 있습니다.</a:t>
              </a:r>
              <a:endParaRPr sz="1800">
                <a:solidFill>
                  <a:schemeClr val="dk1"/>
                </a:solidFill>
                <a:latin typeface="Noto Sans KR"/>
                <a:ea typeface="Noto Sans KR"/>
                <a:cs typeface="Noto Sans KR"/>
                <a:sym typeface="Noto Sans K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58" name="Shape 1058"/>
        <p:cNvGrpSpPr/>
        <p:nvPr/>
      </p:nvGrpSpPr>
      <p:grpSpPr>
        <a:xfrm>
          <a:off x="0" y="0"/>
          <a:ext cx="0" cy="0"/>
          <a:chOff x="0" y="0"/>
          <a:chExt cx="0" cy="0"/>
        </a:xfrm>
      </p:grpSpPr>
      <p:sp>
        <p:nvSpPr>
          <p:cNvPr id="1059" name="Google Shape;1059;g2cc0972b174_14_738"/>
          <p:cNvSpPr/>
          <p:nvPr/>
        </p:nvSpPr>
        <p:spPr>
          <a:xfrm>
            <a:off x="1028700" y="2095500"/>
            <a:ext cx="16230600" cy="8013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60" name="Google Shape;1060;g2cc0972b174_14_738"/>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포스트 수정</a:t>
            </a:r>
            <a:endParaRPr b="1" sz="7200">
              <a:solidFill>
                <a:srgbClr val="FA643F"/>
              </a:solidFill>
              <a:latin typeface="Calibri"/>
              <a:ea typeface="Calibri"/>
              <a:cs typeface="Calibri"/>
              <a:sym typeface="Calibri"/>
            </a:endParaRPr>
          </a:p>
        </p:txBody>
      </p:sp>
      <p:pic>
        <p:nvPicPr>
          <p:cNvPr id="1061" name="Google Shape;1061;g2cc0972b174_14_738"/>
          <p:cNvPicPr preferRelativeResize="0"/>
          <p:nvPr/>
        </p:nvPicPr>
        <p:blipFill>
          <a:blip r:embed="rId3">
            <a:alphaModFix/>
          </a:blip>
          <a:stretch>
            <a:fillRect/>
          </a:stretch>
        </p:blipFill>
        <p:spPr>
          <a:xfrm>
            <a:off x="2561313" y="2362325"/>
            <a:ext cx="10057751" cy="7395500"/>
          </a:xfrm>
          <a:prstGeom prst="rect">
            <a:avLst/>
          </a:prstGeom>
          <a:noFill/>
          <a:ln cap="flat" cmpd="sng" w="9525">
            <a:solidFill>
              <a:srgbClr val="CCCCCC"/>
            </a:solidFill>
            <a:prstDash val="solid"/>
            <a:round/>
            <a:headEnd len="sm" w="sm" type="none"/>
            <a:tailEnd len="sm" w="sm" type="none"/>
          </a:ln>
        </p:spPr>
      </p:pic>
      <p:grpSp>
        <p:nvGrpSpPr>
          <p:cNvPr id="1062" name="Google Shape;1062;g2cc0972b174_14_738"/>
          <p:cNvGrpSpPr/>
          <p:nvPr/>
        </p:nvGrpSpPr>
        <p:grpSpPr>
          <a:xfrm>
            <a:off x="11561804" y="4362602"/>
            <a:ext cx="4164893" cy="2246119"/>
            <a:chOff x="1785307" y="-470444"/>
            <a:chExt cx="936752" cy="1404000"/>
          </a:xfrm>
        </p:grpSpPr>
        <p:sp>
          <p:nvSpPr>
            <p:cNvPr id="1063" name="Google Shape;1063;g2cc0972b174_14_738"/>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64" name="Google Shape;1064;g2cc0972b174_14_738"/>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수정할 포스트의 제목과 내용이 입력 된 에디터가 출력되고, 제목</a:t>
              </a:r>
              <a:r>
                <a:rPr lang="en-US" sz="1500">
                  <a:solidFill>
                    <a:srgbClr val="FFFFFF"/>
                  </a:solidFill>
                  <a:latin typeface="Calibri"/>
                  <a:ea typeface="Calibri"/>
                  <a:cs typeface="Calibri"/>
                  <a:sym typeface="Calibri"/>
                </a:rPr>
                <a:t>및 </a:t>
              </a:r>
              <a:r>
                <a:rPr lang="en-US" sz="1500">
                  <a:solidFill>
                    <a:srgbClr val="FFFFFF"/>
                  </a:solidFill>
                  <a:latin typeface="Calibri"/>
                  <a:ea typeface="Calibri"/>
                  <a:cs typeface="Calibri"/>
                  <a:sym typeface="Calibri"/>
                </a:rPr>
                <a:t> 내용 수</a:t>
              </a:r>
              <a:r>
                <a:rPr lang="en-US" sz="1500">
                  <a:solidFill>
                    <a:srgbClr val="FFFFFF"/>
                  </a:solidFill>
                  <a:latin typeface="Calibri"/>
                  <a:ea typeface="Calibri"/>
                  <a:cs typeface="Calibri"/>
                  <a:sym typeface="Calibri"/>
                </a:rPr>
                <a:t>정 가능</a:t>
              </a:r>
              <a:r>
                <a:rPr lang="en-US" sz="1500">
                  <a:solidFill>
                    <a:srgbClr val="FFFFFF"/>
                  </a:solidFill>
                  <a:latin typeface="Calibri"/>
                  <a:ea typeface="Calibri"/>
                  <a:cs typeface="Calibri"/>
                  <a:sym typeface="Calibri"/>
                </a:rPr>
                <a:t>. 저장을 통해 포스트 옵션을 수정할 수 있는 공간으로 이동</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68" name="Shape 1068"/>
        <p:cNvGrpSpPr/>
        <p:nvPr/>
      </p:nvGrpSpPr>
      <p:grpSpPr>
        <a:xfrm>
          <a:off x="0" y="0"/>
          <a:ext cx="0" cy="0"/>
          <a:chOff x="0" y="0"/>
          <a:chExt cx="0" cy="0"/>
        </a:xfrm>
      </p:grpSpPr>
      <p:sp>
        <p:nvSpPr>
          <p:cNvPr id="1069" name="Google Shape;1069;g2cc0972b174_14_746"/>
          <p:cNvSpPr/>
          <p:nvPr/>
        </p:nvSpPr>
        <p:spPr>
          <a:xfrm>
            <a:off x="1028700" y="1953800"/>
            <a:ext cx="16230600" cy="8155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70" name="Google Shape;1070;g2cc0972b174_14_746"/>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포스트 수정</a:t>
            </a:r>
            <a:endParaRPr b="1" sz="7200">
              <a:solidFill>
                <a:srgbClr val="FA643F"/>
              </a:solidFill>
              <a:latin typeface="Calibri"/>
              <a:ea typeface="Calibri"/>
              <a:cs typeface="Calibri"/>
              <a:sym typeface="Calibri"/>
            </a:endParaRPr>
          </a:p>
        </p:txBody>
      </p:sp>
      <p:grpSp>
        <p:nvGrpSpPr>
          <p:cNvPr id="1071" name="Google Shape;1071;g2cc0972b174_14_746"/>
          <p:cNvGrpSpPr/>
          <p:nvPr/>
        </p:nvGrpSpPr>
        <p:grpSpPr>
          <a:xfrm>
            <a:off x="11001024" y="6752250"/>
            <a:ext cx="4408261" cy="2072304"/>
            <a:chOff x="1785307" y="-470444"/>
            <a:chExt cx="936752" cy="1404000"/>
          </a:xfrm>
        </p:grpSpPr>
        <p:sp>
          <p:nvSpPr>
            <p:cNvPr id="1072" name="Google Shape;1072;g2cc0972b174_14_746"/>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73" name="Google Shape;1073;g2cc0972b174_14_746"/>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수정할 포스트의 옵션이 출력되고 </a:t>
              </a:r>
              <a:r>
                <a:rPr lang="en-US" sz="1500">
                  <a:solidFill>
                    <a:srgbClr val="FFFFFF"/>
                  </a:solidFill>
                  <a:latin typeface="Calibri"/>
                  <a:ea typeface="Calibri"/>
                  <a:cs typeface="Calibri"/>
                  <a:sym typeface="Calibri"/>
                </a:rPr>
                <a:t>옵션을</a:t>
              </a:r>
              <a:r>
                <a:rPr lang="en-US" sz="1500">
                  <a:solidFill>
                    <a:srgbClr val="FFFFFF"/>
                  </a:solidFill>
                  <a:latin typeface="Calibri"/>
                  <a:ea typeface="Calibri"/>
                  <a:cs typeface="Calibri"/>
                  <a:sym typeface="Calibri"/>
                </a:rPr>
                <a:t>  수정할 수 있</a:t>
              </a:r>
              <a:r>
                <a:rPr lang="en-US" sz="1500">
                  <a:solidFill>
                    <a:srgbClr val="FFFFFF"/>
                  </a:solidFill>
                  <a:latin typeface="Calibri"/>
                  <a:ea typeface="Calibri"/>
                  <a:cs typeface="Calibri"/>
                  <a:sym typeface="Calibri"/>
                </a:rPr>
                <a:t>고 </a:t>
              </a:r>
              <a:r>
                <a:rPr lang="en-US" sz="1500">
                  <a:solidFill>
                    <a:srgbClr val="FFFFFF"/>
                  </a:solidFill>
                  <a:latin typeface="Calibri"/>
                  <a:ea typeface="Calibri"/>
                  <a:cs typeface="Calibri"/>
                  <a:sym typeface="Calibri"/>
                </a:rPr>
                <a:t>확인을 통해 포스트 옵션을 수정할 수 있는 공간으로 이동</a:t>
              </a:r>
              <a:endParaRPr/>
            </a:p>
          </p:txBody>
        </p:sp>
      </p:grpSp>
      <p:pic>
        <p:nvPicPr>
          <p:cNvPr id="1074" name="Google Shape;1074;g2cc0972b174_14_746"/>
          <p:cNvPicPr preferRelativeResize="0"/>
          <p:nvPr/>
        </p:nvPicPr>
        <p:blipFill>
          <a:blip r:embed="rId3">
            <a:alphaModFix/>
          </a:blip>
          <a:stretch>
            <a:fillRect/>
          </a:stretch>
        </p:blipFill>
        <p:spPr>
          <a:xfrm>
            <a:off x="1843275" y="2111525"/>
            <a:ext cx="8305825" cy="7350001"/>
          </a:xfrm>
          <a:prstGeom prst="rect">
            <a:avLst/>
          </a:prstGeom>
          <a:noFill/>
          <a:ln cap="flat" cmpd="sng" w="9525">
            <a:solidFill>
              <a:srgbClr val="CCCCCC"/>
            </a:solidFill>
            <a:prstDash val="solid"/>
            <a:round/>
            <a:headEnd len="sm" w="sm" type="none"/>
            <a:tailEnd len="sm" w="sm" type="none"/>
          </a:ln>
        </p:spPr>
      </p:pic>
      <p:pic>
        <p:nvPicPr>
          <p:cNvPr id="1075" name="Google Shape;1075;g2cc0972b174_14_746"/>
          <p:cNvPicPr preferRelativeResize="0"/>
          <p:nvPr/>
        </p:nvPicPr>
        <p:blipFill>
          <a:blip r:embed="rId4">
            <a:alphaModFix/>
          </a:blip>
          <a:stretch>
            <a:fillRect/>
          </a:stretch>
        </p:blipFill>
        <p:spPr>
          <a:xfrm>
            <a:off x="9942401" y="2111528"/>
            <a:ext cx="7126399" cy="2558782"/>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079" name="Shape 1079"/>
        <p:cNvGrpSpPr/>
        <p:nvPr/>
      </p:nvGrpSpPr>
      <p:grpSpPr>
        <a:xfrm>
          <a:off x="0" y="0"/>
          <a:ext cx="0" cy="0"/>
          <a:chOff x="0" y="0"/>
          <a:chExt cx="0" cy="0"/>
        </a:xfrm>
      </p:grpSpPr>
      <p:sp>
        <p:nvSpPr>
          <p:cNvPr id="1080" name="Google Shape;1080;g2cc0972b174_14_755"/>
          <p:cNvSpPr/>
          <p:nvPr/>
        </p:nvSpPr>
        <p:spPr>
          <a:xfrm>
            <a:off x="1028700" y="2904550"/>
            <a:ext cx="16230600" cy="7204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1" name="Google Shape;1081;g2cc0972b174_14_755"/>
          <p:cNvSpPr txBox="1"/>
          <p:nvPr/>
        </p:nvSpPr>
        <p:spPr>
          <a:xfrm>
            <a:off x="1028700" y="43865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 </a:t>
            </a:r>
            <a:r>
              <a:rPr lang="en-US" sz="4800">
                <a:solidFill>
                  <a:srgbClr val="FA643F"/>
                </a:solidFill>
                <a:latin typeface="Noto Sans KR"/>
                <a:ea typeface="Noto Sans KR"/>
                <a:cs typeface="Noto Sans KR"/>
                <a:sym typeface="Noto Sans KR"/>
              </a:rPr>
              <a:t>포스트 삭제</a:t>
            </a:r>
            <a:endParaRPr b="1" sz="7200">
              <a:solidFill>
                <a:srgbClr val="FA643F"/>
              </a:solidFill>
              <a:latin typeface="Calibri"/>
              <a:ea typeface="Calibri"/>
              <a:cs typeface="Calibri"/>
              <a:sym typeface="Calibri"/>
            </a:endParaRPr>
          </a:p>
        </p:txBody>
      </p:sp>
      <p:pic>
        <p:nvPicPr>
          <p:cNvPr id="1082" name="Google Shape;1082;g2cc0972b174_14_755"/>
          <p:cNvPicPr preferRelativeResize="0"/>
          <p:nvPr/>
        </p:nvPicPr>
        <p:blipFill>
          <a:blip r:embed="rId3">
            <a:alphaModFix/>
          </a:blip>
          <a:stretch>
            <a:fillRect/>
          </a:stretch>
        </p:blipFill>
        <p:spPr>
          <a:xfrm>
            <a:off x="1176850" y="2904550"/>
            <a:ext cx="8629650" cy="6286500"/>
          </a:xfrm>
          <a:prstGeom prst="rect">
            <a:avLst/>
          </a:prstGeom>
          <a:noFill/>
          <a:ln cap="flat" cmpd="sng" w="9525">
            <a:solidFill>
              <a:srgbClr val="CCCCCC"/>
            </a:solidFill>
            <a:prstDash val="solid"/>
            <a:round/>
            <a:headEnd len="sm" w="sm" type="none"/>
            <a:tailEnd len="sm" w="sm" type="none"/>
          </a:ln>
        </p:spPr>
      </p:pic>
      <p:pic>
        <p:nvPicPr>
          <p:cNvPr id="1083" name="Google Shape;1083;g2cc0972b174_14_755"/>
          <p:cNvPicPr preferRelativeResize="0"/>
          <p:nvPr/>
        </p:nvPicPr>
        <p:blipFill rotWithShape="1">
          <a:blip r:embed="rId4">
            <a:alphaModFix/>
          </a:blip>
          <a:srcRect b="16796" l="21244" r="12283" t="9760"/>
          <a:stretch/>
        </p:blipFill>
        <p:spPr>
          <a:xfrm>
            <a:off x="10858500" y="3300200"/>
            <a:ext cx="4388399" cy="1525200"/>
          </a:xfrm>
          <a:prstGeom prst="rect">
            <a:avLst/>
          </a:prstGeom>
          <a:noFill/>
          <a:ln cap="flat" cmpd="sng" w="9525">
            <a:solidFill>
              <a:srgbClr val="CCCCCC"/>
            </a:solidFill>
            <a:prstDash val="solid"/>
            <a:round/>
            <a:headEnd len="sm" w="sm" type="none"/>
            <a:tailEnd len="sm" w="sm" type="none"/>
          </a:ln>
        </p:spPr>
      </p:pic>
      <p:grpSp>
        <p:nvGrpSpPr>
          <p:cNvPr id="1084" name="Google Shape;1084;g2cc0972b174_14_755"/>
          <p:cNvGrpSpPr/>
          <p:nvPr/>
        </p:nvGrpSpPr>
        <p:grpSpPr>
          <a:xfrm>
            <a:off x="11343335" y="4738866"/>
            <a:ext cx="3305891" cy="809266"/>
            <a:chOff x="1785307" y="-470444"/>
            <a:chExt cx="936752" cy="1404000"/>
          </a:xfrm>
        </p:grpSpPr>
        <p:sp>
          <p:nvSpPr>
            <p:cNvPr id="1085" name="Google Shape;1085;g2cc0972b174_14_7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86" name="Google Shape;1086;g2cc0972b174_14_7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 삭제 시 삭제 되었다는 알림창 출력</a:t>
              </a:r>
              <a:endParaRPr/>
            </a:p>
          </p:txBody>
        </p:sp>
      </p:grpSp>
      <p:pic>
        <p:nvPicPr>
          <p:cNvPr id="1087" name="Google Shape;1087;g2cc0972b174_14_755"/>
          <p:cNvPicPr preferRelativeResize="0"/>
          <p:nvPr/>
        </p:nvPicPr>
        <p:blipFill>
          <a:blip r:embed="rId5">
            <a:alphaModFix/>
          </a:blip>
          <a:stretch>
            <a:fillRect/>
          </a:stretch>
        </p:blipFill>
        <p:spPr>
          <a:xfrm>
            <a:off x="10566525" y="6347150"/>
            <a:ext cx="5858825" cy="3235275"/>
          </a:xfrm>
          <a:prstGeom prst="rect">
            <a:avLst/>
          </a:prstGeom>
          <a:noFill/>
          <a:ln cap="flat" cmpd="sng" w="9525">
            <a:solidFill>
              <a:srgbClr val="CCCCCC"/>
            </a:solidFill>
            <a:prstDash val="solid"/>
            <a:round/>
            <a:headEnd len="sm" w="sm" type="none"/>
            <a:tailEnd len="sm" w="sm" type="none"/>
          </a:ln>
        </p:spPr>
      </p:pic>
      <p:grpSp>
        <p:nvGrpSpPr>
          <p:cNvPr id="1088" name="Google Shape;1088;g2cc0972b174_14_755"/>
          <p:cNvGrpSpPr/>
          <p:nvPr/>
        </p:nvGrpSpPr>
        <p:grpSpPr>
          <a:xfrm>
            <a:off x="13049035" y="8775512"/>
            <a:ext cx="2412792" cy="1177535"/>
            <a:chOff x="1785307" y="-470444"/>
            <a:chExt cx="936752" cy="1404000"/>
          </a:xfrm>
        </p:grpSpPr>
        <p:sp>
          <p:nvSpPr>
            <p:cNvPr id="1089" name="Google Shape;1089;g2cc0972b174_14_7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90" name="Google Shape;1090;g2cc0972b174_14_7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포스트가 삭제된 모습</a:t>
              </a:r>
              <a:endParaRPr/>
            </a:p>
          </p:txBody>
        </p:sp>
      </p:grpSp>
      <p:grpSp>
        <p:nvGrpSpPr>
          <p:cNvPr id="1091" name="Google Shape;1091;g2cc0972b174_14_755"/>
          <p:cNvGrpSpPr/>
          <p:nvPr/>
        </p:nvGrpSpPr>
        <p:grpSpPr>
          <a:xfrm>
            <a:off x="570700" y="1546850"/>
            <a:ext cx="11028970" cy="1177448"/>
            <a:chOff x="-535109" y="-47587"/>
            <a:chExt cx="10822265" cy="888908"/>
          </a:xfrm>
        </p:grpSpPr>
        <p:sp>
          <p:nvSpPr>
            <p:cNvPr id="1092" name="Google Shape;1092;g2cc0972b174_14_755"/>
            <p:cNvSpPr/>
            <p:nvPr/>
          </p:nvSpPr>
          <p:spPr>
            <a:xfrm>
              <a:off x="0" y="0"/>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093" name="Google Shape;1093;g2cc0972b174_14_755"/>
            <p:cNvSpPr txBox="1"/>
            <p:nvPr/>
          </p:nvSpPr>
          <p:spPr>
            <a:xfrm>
              <a:off x="-535109" y="-47587"/>
              <a:ext cx="10697400" cy="888900"/>
            </a:xfrm>
            <a:prstGeom prst="rect">
              <a:avLst/>
            </a:prstGeom>
            <a:noFill/>
            <a:ln>
              <a:noFill/>
            </a:ln>
          </p:spPr>
          <p:txBody>
            <a:bodyPr anchorCtr="0" anchor="ctr" bIns="254000" lIns="254000" spcFirstLastPara="1" rIns="254000" wrap="square" tIns="254000">
              <a:noAutofit/>
            </a:bodyPr>
            <a:lstStyle/>
            <a:p>
              <a:pPr indent="0" lvl="0" marL="45720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포스트 삭제 버튼을 통해 삭제를 할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postCode를 통해 특정 포스트를 삭제합니다.</a:t>
              </a:r>
              <a:endParaRPr sz="1800">
                <a:latin typeface="Noto Sans KR"/>
                <a:ea typeface="Noto Sans KR"/>
                <a:cs typeface="Noto Sans KR"/>
                <a:sym typeface="Noto Sans KR"/>
              </a:endParaRPr>
            </a:p>
          </p:txBody>
        </p:sp>
      </p:grpSp>
      <p:grpSp>
        <p:nvGrpSpPr>
          <p:cNvPr id="1094" name="Google Shape;1094;g2cc0972b174_14_755"/>
          <p:cNvGrpSpPr/>
          <p:nvPr/>
        </p:nvGrpSpPr>
        <p:grpSpPr>
          <a:xfrm>
            <a:off x="8578860" y="8144562"/>
            <a:ext cx="2412792" cy="1177535"/>
            <a:chOff x="1785307" y="-470444"/>
            <a:chExt cx="936752" cy="1404000"/>
          </a:xfrm>
        </p:grpSpPr>
        <p:sp>
          <p:nvSpPr>
            <p:cNvPr id="1095" name="Google Shape;1095;g2cc0972b174_14_75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96" name="Google Shape;1096;g2cc0972b174_14_755"/>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X표시를 통해 포스트를 삭제가능</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00" name="Shape 1100"/>
        <p:cNvGrpSpPr/>
        <p:nvPr/>
      </p:nvGrpSpPr>
      <p:grpSpPr>
        <a:xfrm>
          <a:off x="0" y="0"/>
          <a:ext cx="0" cy="0"/>
          <a:chOff x="0" y="0"/>
          <a:chExt cx="0" cy="0"/>
        </a:xfrm>
      </p:grpSpPr>
      <p:sp>
        <p:nvSpPr>
          <p:cNvPr id="1101" name="Google Shape;1101;g2cc0972b174_14_771"/>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2" name="Google Shape;1102;g2cc0972b174_14_771"/>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시리즈</a:t>
            </a:r>
            <a:r>
              <a:rPr b="1" lang="en-US" sz="7200">
                <a:solidFill>
                  <a:srgbClr val="FA643F"/>
                </a:solidFill>
                <a:latin typeface="Calibri"/>
                <a:ea typeface="Calibri"/>
                <a:cs typeface="Calibri"/>
                <a:sym typeface="Calibri"/>
              </a:rPr>
              <a:t> </a:t>
            </a:r>
            <a:r>
              <a:rPr lang="en-US" sz="4800">
                <a:solidFill>
                  <a:srgbClr val="FA643F"/>
                </a:solidFill>
                <a:latin typeface="Noto Sans KR"/>
                <a:ea typeface="Noto Sans KR"/>
                <a:cs typeface="Noto Sans KR"/>
                <a:sym typeface="Noto Sans KR"/>
              </a:rPr>
              <a:t>삭제</a:t>
            </a:r>
            <a:endParaRPr b="1" sz="7200">
              <a:solidFill>
                <a:srgbClr val="FA643F"/>
              </a:solidFill>
              <a:latin typeface="Calibri"/>
              <a:ea typeface="Calibri"/>
              <a:cs typeface="Calibri"/>
              <a:sym typeface="Calibri"/>
            </a:endParaRPr>
          </a:p>
        </p:txBody>
      </p:sp>
      <p:grpSp>
        <p:nvGrpSpPr>
          <p:cNvPr id="1103" name="Google Shape;1103;g2cc0972b174_14_771"/>
          <p:cNvGrpSpPr/>
          <p:nvPr/>
        </p:nvGrpSpPr>
        <p:grpSpPr>
          <a:xfrm>
            <a:off x="12681710" y="3573312"/>
            <a:ext cx="2412792" cy="1177535"/>
            <a:chOff x="1785307" y="-470444"/>
            <a:chExt cx="936752" cy="1404000"/>
          </a:xfrm>
        </p:grpSpPr>
        <p:sp>
          <p:nvSpPr>
            <p:cNvPr id="1104" name="Google Shape;1104;g2cc0972b174_14_771"/>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5" name="Google Shape;1105;g2cc0972b174_14_771"/>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삭제 버튼를 통해 시리즈를 삭제가능</a:t>
              </a:r>
              <a:endParaRPr/>
            </a:p>
          </p:txBody>
        </p:sp>
      </p:grpSp>
      <p:pic>
        <p:nvPicPr>
          <p:cNvPr id="1106" name="Google Shape;1106;g2cc0972b174_14_771"/>
          <p:cNvPicPr preferRelativeResize="0"/>
          <p:nvPr/>
        </p:nvPicPr>
        <p:blipFill>
          <a:blip r:embed="rId3">
            <a:alphaModFix/>
          </a:blip>
          <a:stretch>
            <a:fillRect/>
          </a:stretch>
        </p:blipFill>
        <p:spPr>
          <a:xfrm>
            <a:off x="1357525" y="3573300"/>
            <a:ext cx="10982650" cy="6222350"/>
          </a:xfrm>
          <a:prstGeom prst="rect">
            <a:avLst/>
          </a:prstGeom>
          <a:noFill/>
          <a:ln cap="flat" cmpd="sng" w="9525">
            <a:solidFill>
              <a:srgbClr val="CCCCCC"/>
            </a:solidFill>
            <a:prstDash val="solid"/>
            <a:round/>
            <a:headEnd len="sm" w="sm" type="none"/>
            <a:tailEnd len="sm" w="sm" type="none"/>
          </a:ln>
        </p:spPr>
      </p:pic>
      <p:grpSp>
        <p:nvGrpSpPr>
          <p:cNvPr id="1107" name="Google Shape;1107;g2cc0972b174_14_771"/>
          <p:cNvGrpSpPr/>
          <p:nvPr/>
        </p:nvGrpSpPr>
        <p:grpSpPr>
          <a:xfrm>
            <a:off x="8572489" y="8476405"/>
            <a:ext cx="2786931" cy="1177535"/>
            <a:chOff x="1785307" y="-470444"/>
            <a:chExt cx="936752" cy="1404000"/>
          </a:xfrm>
        </p:grpSpPr>
        <p:sp>
          <p:nvSpPr>
            <p:cNvPr id="1108" name="Google Shape;1108;g2cc0972b174_14_771"/>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9" name="Google Shape;1109;g2cc0972b174_14_771"/>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시리즈를 삭제하게 되면 포함되어있던 포스트도 삭제</a:t>
              </a:r>
              <a:endParaRPr/>
            </a:p>
          </p:txBody>
        </p:sp>
      </p:grpSp>
      <p:grpSp>
        <p:nvGrpSpPr>
          <p:cNvPr id="1110" name="Google Shape;1110;g2cc0972b174_14_771"/>
          <p:cNvGrpSpPr/>
          <p:nvPr/>
        </p:nvGrpSpPr>
        <p:grpSpPr>
          <a:xfrm>
            <a:off x="1028690" y="1969863"/>
            <a:ext cx="10549490" cy="1177437"/>
            <a:chOff x="-5599715" y="1012214"/>
            <a:chExt cx="10287167" cy="888900"/>
          </a:xfrm>
        </p:grpSpPr>
        <p:sp>
          <p:nvSpPr>
            <p:cNvPr id="1111" name="Google Shape;1111;g2cc0972b174_14_771"/>
            <p:cNvSpPr/>
            <p:nvPr/>
          </p:nvSpPr>
          <p:spPr>
            <a:xfrm>
              <a:off x="-5599704" y="1035379"/>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112" name="Google Shape;1112;g2cc0972b174_14_771"/>
            <p:cNvSpPr txBox="1"/>
            <p:nvPr/>
          </p:nvSpPr>
          <p:spPr>
            <a:xfrm>
              <a:off x="-5599715" y="1012214"/>
              <a:ext cx="96414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시리즈 삭제 버튼을 통해 시리즈를 삭제할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seriesCode를 통해 해당하는 post들을 먼저 모두 삭제 후 seriese를 삭제합니다.</a:t>
              </a:r>
              <a:endParaRPr sz="1800">
                <a:latin typeface="Noto Sans KR"/>
                <a:ea typeface="Noto Sans KR"/>
                <a:cs typeface="Noto Sans KR"/>
                <a:sym typeface="Noto Sans K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16" name="Shape 1116"/>
        <p:cNvGrpSpPr/>
        <p:nvPr/>
      </p:nvGrpSpPr>
      <p:grpSpPr>
        <a:xfrm>
          <a:off x="0" y="0"/>
          <a:ext cx="0" cy="0"/>
          <a:chOff x="0" y="0"/>
          <a:chExt cx="0" cy="0"/>
        </a:xfrm>
      </p:grpSpPr>
      <p:sp>
        <p:nvSpPr>
          <p:cNvPr id="1117" name="Google Shape;1117;g2cc0972b174_14_782"/>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18" name="Google Shape;1118;g2cc0972b174_14_78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검색 </a:t>
            </a:r>
            <a:r>
              <a:rPr lang="en-US" sz="4800">
                <a:solidFill>
                  <a:srgbClr val="FA643F"/>
                </a:solidFill>
                <a:latin typeface="Noto Sans KR"/>
                <a:ea typeface="Noto Sans KR"/>
                <a:cs typeface="Noto Sans KR"/>
                <a:sym typeface="Noto Sans KR"/>
              </a:rPr>
              <a:t>시리즈, 포스트 조회</a:t>
            </a:r>
            <a:endParaRPr b="1" sz="7200">
              <a:solidFill>
                <a:srgbClr val="FA643F"/>
              </a:solidFill>
              <a:latin typeface="Calibri"/>
              <a:ea typeface="Calibri"/>
              <a:cs typeface="Calibri"/>
              <a:sym typeface="Calibri"/>
            </a:endParaRPr>
          </a:p>
        </p:txBody>
      </p:sp>
      <p:pic>
        <p:nvPicPr>
          <p:cNvPr id="1119" name="Google Shape;1119;g2cc0972b174_14_782"/>
          <p:cNvPicPr preferRelativeResize="0"/>
          <p:nvPr/>
        </p:nvPicPr>
        <p:blipFill>
          <a:blip r:embed="rId3">
            <a:alphaModFix/>
          </a:blip>
          <a:stretch>
            <a:fillRect/>
          </a:stretch>
        </p:blipFill>
        <p:spPr>
          <a:xfrm>
            <a:off x="1549176" y="3862425"/>
            <a:ext cx="12344399" cy="5398426"/>
          </a:xfrm>
          <a:prstGeom prst="rect">
            <a:avLst/>
          </a:prstGeom>
          <a:noFill/>
          <a:ln cap="flat" cmpd="sng" w="9525">
            <a:solidFill>
              <a:srgbClr val="CCCCCC"/>
            </a:solidFill>
            <a:prstDash val="solid"/>
            <a:round/>
            <a:headEnd len="sm" w="sm" type="none"/>
            <a:tailEnd len="sm" w="sm" type="none"/>
          </a:ln>
        </p:spPr>
      </p:pic>
      <p:grpSp>
        <p:nvGrpSpPr>
          <p:cNvPr id="1120" name="Google Shape;1120;g2cc0972b174_14_782"/>
          <p:cNvGrpSpPr/>
          <p:nvPr/>
        </p:nvGrpSpPr>
        <p:grpSpPr>
          <a:xfrm>
            <a:off x="12889188" y="4515856"/>
            <a:ext cx="2792458" cy="1761739"/>
            <a:chOff x="1785307" y="-470444"/>
            <a:chExt cx="936752" cy="1404000"/>
          </a:xfrm>
        </p:grpSpPr>
        <p:sp>
          <p:nvSpPr>
            <p:cNvPr id="1121" name="Google Shape;1121;g2cc0972b174_14_78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22" name="Google Shape;1122;g2cc0972b174_14_78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제목,제목+작가,작가</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3가지 옵션으로 검색가능</a:t>
              </a:r>
              <a:endParaRPr/>
            </a:p>
          </p:txBody>
        </p:sp>
      </p:grpSp>
      <p:grpSp>
        <p:nvGrpSpPr>
          <p:cNvPr id="1123" name="Google Shape;1123;g2cc0972b174_14_782"/>
          <p:cNvGrpSpPr/>
          <p:nvPr/>
        </p:nvGrpSpPr>
        <p:grpSpPr>
          <a:xfrm>
            <a:off x="1028893" y="1969887"/>
            <a:ext cx="10951339" cy="1177437"/>
            <a:chOff x="-7982698" y="900019"/>
            <a:chExt cx="11855947" cy="888900"/>
          </a:xfrm>
        </p:grpSpPr>
        <p:sp>
          <p:nvSpPr>
            <p:cNvPr id="1124" name="Google Shape;1124;g2cc0972b174_14_782"/>
            <p:cNvSpPr/>
            <p:nvPr/>
          </p:nvSpPr>
          <p:spPr>
            <a:xfrm>
              <a:off x="-7982698" y="923800"/>
              <a:ext cx="11855947"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125" name="Google Shape;1125;g2cc0972b174_14_782"/>
            <p:cNvSpPr txBox="1"/>
            <p:nvPr/>
          </p:nvSpPr>
          <p:spPr>
            <a:xfrm>
              <a:off x="-7982698" y="900019"/>
              <a:ext cx="115821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메인 페이지의 헤더에서 검색옵션(제목,작가,제목+작가)</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을 선택하고 검색어를 입력하여 시리즈,페이즈를 검색할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SQL문에서 LIKE를 사용하여 값이 포함되 있는 작품이 모두 검색 됩니다.</a:t>
              </a:r>
              <a:endParaRPr sz="1800">
                <a:latin typeface="Noto Sans KR"/>
                <a:ea typeface="Noto Sans KR"/>
                <a:cs typeface="Noto Sans KR"/>
                <a:sym typeface="Noto Sans K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29" name="Shape 1129"/>
        <p:cNvGrpSpPr/>
        <p:nvPr/>
      </p:nvGrpSpPr>
      <p:grpSpPr>
        <a:xfrm>
          <a:off x="0" y="0"/>
          <a:ext cx="0" cy="0"/>
          <a:chOff x="0" y="0"/>
          <a:chExt cx="0" cy="0"/>
        </a:xfrm>
      </p:grpSpPr>
      <p:sp>
        <p:nvSpPr>
          <p:cNvPr id="1130" name="Google Shape;1130;g2cc0972b174_14_790"/>
          <p:cNvSpPr/>
          <p:nvPr/>
        </p:nvSpPr>
        <p:spPr>
          <a:xfrm>
            <a:off x="1028700" y="2053175"/>
            <a:ext cx="16230600" cy="805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1" name="Google Shape;1131;g2cc0972b174_14_790"/>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검색 </a:t>
            </a:r>
            <a:r>
              <a:rPr lang="en-US" sz="4800">
                <a:solidFill>
                  <a:srgbClr val="FA643F"/>
                </a:solidFill>
                <a:latin typeface="Noto Sans KR"/>
                <a:ea typeface="Noto Sans KR"/>
                <a:cs typeface="Noto Sans KR"/>
                <a:sym typeface="Noto Sans KR"/>
              </a:rPr>
              <a:t>시리즈, 포스트 조회</a:t>
            </a:r>
            <a:endParaRPr b="1" sz="7200">
              <a:solidFill>
                <a:srgbClr val="FA643F"/>
              </a:solidFill>
              <a:latin typeface="Calibri"/>
              <a:ea typeface="Calibri"/>
              <a:cs typeface="Calibri"/>
              <a:sym typeface="Calibri"/>
            </a:endParaRPr>
          </a:p>
        </p:txBody>
      </p:sp>
      <p:grpSp>
        <p:nvGrpSpPr>
          <p:cNvPr id="1132" name="Google Shape;1132;g2cc0972b174_14_790"/>
          <p:cNvGrpSpPr/>
          <p:nvPr/>
        </p:nvGrpSpPr>
        <p:grpSpPr>
          <a:xfrm>
            <a:off x="11633020" y="2619672"/>
            <a:ext cx="2140759" cy="1108177"/>
            <a:chOff x="1785307" y="-470444"/>
            <a:chExt cx="936752" cy="1404000"/>
          </a:xfrm>
        </p:grpSpPr>
        <p:sp>
          <p:nvSpPr>
            <p:cNvPr id="1133" name="Google Shape;1133;g2cc0972b174_14_79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4" name="Google Shape;1134;g2cc0972b174_14_790"/>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제목으로 검색</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가능</a:t>
              </a:r>
              <a:endParaRPr/>
            </a:p>
          </p:txBody>
        </p:sp>
      </p:grpSp>
      <p:grpSp>
        <p:nvGrpSpPr>
          <p:cNvPr id="1135" name="Google Shape;1135;g2cc0972b174_14_790"/>
          <p:cNvGrpSpPr/>
          <p:nvPr/>
        </p:nvGrpSpPr>
        <p:grpSpPr>
          <a:xfrm>
            <a:off x="11307176" y="4870856"/>
            <a:ext cx="2792458" cy="1761739"/>
            <a:chOff x="1785307" y="-470444"/>
            <a:chExt cx="936752" cy="1404000"/>
          </a:xfrm>
        </p:grpSpPr>
        <p:sp>
          <p:nvSpPr>
            <p:cNvPr id="1136" name="Google Shape;1136;g2cc0972b174_14_79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37" name="Google Shape;1137;g2cc0972b174_14_790"/>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제목에 해당하는 시리즈,포스트 조회 된 모습</a:t>
              </a:r>
              <a:endParaRPr/>
            </a:p>
          </p:txBody>
        </p:sp>
      </p:grpSp>
      <p:pic>
        <p:nvPicPr>
          <p:cNvPr id="1138" name="Google Shape;1138;g2cc0972b174_14_790"/>
          <p:cNvPicPr preferRelativeResize="0"/>
          <p:nvPr/>
        </p:nvPicPr>
        <p:blipFill>
          <a:blip r:embed="rId3">
            <a:alphaModFix/>
          </a:blip>
          <a:stretch>
            <a:fillRect/>
          </a:stretch>
        </p:blipFill>
        <p:spPr>
          <a:xfrm>
            <a:off x="4188362" y="2353350"/>
            <a:ext cx="6922351" cy="7455825"/>
          </a:xfrm>
          <a:prstGeom prst="rect">
            <a:avLst/>
          </a:prstGeom>
          <a:noFill/>
          <a:ln cap="flat" cmpd="sng" w="9525">
            <a:solidFill>
              <a:srgbClr val="CCCCCC"/>
            </a:solidFill>
            <a:prstDash val="solid"/>
            <a:round/>
            <a:headEnd len="sm" w="sm" type="none"/>
            <a:tailEnd len="sm" w="sm" type="none"/>
          </a:ln>
        </p:spPr>
      </p:pic>
      <p:pic>
        <p:nvPicPr>
          <p:cNvPr id="1139" name="Google Shape;1139;g2cc0972b174_14_790"/>
          <p:cNvPicPr preferRelativeResize="0"/>
          <p:nvPr/>
        </p:nvPicPr>
        <p:blipFill>
          <a:blip r:embed="rId4">
            <a:alphaModFix/>
          </a:blip>
          <a:stretch>
            <a:fillRect/>
          </a:stretch>
        </p:blipFill>
        <p:spPr>
          <a:xfrm>
            <a:off x="6873238" y="2505775"/>
            <a:ext cx="4545675" cy="9453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43" name="Shape 1143"/>
        <p:cNvGrpSpPr/>
        <p:nvPr/>
      </p:nvGrpSpPr>
      <p:grpSpPr>
        <a:xfrm>
          <a:off x="0" y="0"/>
          <a:ext cx="0" cy="0"/>
          <a:chOff x="0" y="0"/>
          <a:chExt cx="0" cy="0"/>
        </a:xfrm>
      </p:grpSpPr>
      <p:sp>
        <p:nvSpPr>
          <p:cNvPr id="1144" name="Google Shape;1144;g2cc0972b174_14_802"/>
          <p:cNvSpPr/>
          <p:nvPr/>
        </p:nvSpPr>
        <p:spPr>
          <a:xfrm>
            <a:off x="1028700" y="1953350"/>
            <a:ext cx="16230600" cy="8155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5" name="Google Shape;1145;g2cc0972b174_14_80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검색</a:t>
            </a:r>
            <a:r>
              <a:rPr b="1" lang="en-US" sz="7200">
                <a:solidFill>
                  <a:srgbClr val="FA643F"/>
                </a:solidFill>
                <a:latin typeface="Calibri"/>
                <a:ea typeface="Calibri"/>
                <a:cs typeface="Calibri"/>
                <a:sym typeface="Calibri"/>
              </a:rPr>
              <a:t> </a:t>
            </a:r>
            <a:r>
              <a:rPr lang="en-US" sz="4800">
                <a:solidFill>
                  <a:srgbClr val="FA643F"/>
                </a:solidFill>
                <a:latin typeface="Noto Sans KR"/>
                <a:ea typeface="Noto Sans KR"/>
                <a:cs typeface="Noto Sans KR"/>
                <a:sym typeface="Noto Sans KR"/>
              </a:rPr>
              <a:t>시리즈, 포스트 조회</a:t>
            </a:r>
            <a:endParaRPr b="1" sz="7200">
              <a:solidFill>
                <a:srgbClr val="FA643F"/>
              </a:solidFill>
              <a:latin typeface="Calibri"/>
              <a:ea typeface="Calibri"/>
              <a:cs typeface="Calibri"/>
              <a:sym typeface="Calibri"/>
            </a:endParaRPr>
          </a:p>
        </p:txBody>
      </p:sp>
      <p:grpSp>
        <p:nvGrpSpPr>
          <p:cNvPr id="1146" name="Google Shape;1146;g2cc0972b174_14_802"/>
          <p:cNvGrpSpPr/>
          <p:nvPr/>
        </p:nvGrpSpPr>
        <p:grpSpPr>
          <a:xfrm>
            <a:off x="12489511" y="1953367"/>
            <a:ext cx="2224786" cy="1475604"/>
            <a:chOff x="1785307" y="-470444"/>
            <a:chExt cx="936752" cy="1404000"/>
          </a:xfrm>
        </p:grpSpPr>
        <p:sp>
          <p:nvSpPr>
            <p:cNvPr id="1147" name="Google Shape;1147;g2cc0972b174_14_80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48" name="Google Shape;1148;g2cc0972b174_14_80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제목+작가로 검색 가능</a:t>
              </a:r>
              <a:endParaRPr/>
            </a:p>
          </p:txBody>
        </p:sp>
      </p:grpSp>
      <p:pic>
        <p:nvPicPr>
          <p:cNvPr id="1149" name="Google Shape;1149;g2cc0972b174_14_802"/>
          <p:cNvPicPr preferRelativeResize="0"/>
          <p:nvPr/>
        </p:nvPicPr>
        <p:blipFill>
          <a:blip r:embed="rId3">
            <a:alphaModFix/>
          </a:blip>
          <a:stretch>
            <a:fillRect/>
          </a:stretch>
        </p:blipFill>
        <p:spPr>
          <a:xfrm>
            <a:off x="3573712" y="2186175"/>
            <a:ext cx="6298450" cy="7304450"/>
          </a:xfrm>
          <a:prstGeom prst="rect">
            <a:avLst/>
          </a:prstGeom>
          <a:noFill/>
          <a:ln cap="flat" cmpd="sng" w="9525">
            <a:solidFill>
              <a:srgbClr val="CCCCCC"/>
            </a:solidFill>
            <a:prstDash val="solid"/>
            <a:round/>
            <a:headEnd len="sm" w="sm" type="none"/>
            <a:tailEnd len="sm" w="sm" type="none"/>
          </a:ln>
        </p:spPr>
      </p:pic>
      <p:grpSp>
        <p:nvGrpSpPr>
          <p:cNvPr id="1150" name="Google Shape;1150;g2cc0972b174_14_802"/>
          <p:cNvGrpSpPr/>
          <p:nvPr/>
        </p:nvGrpSpPr>
        <p:grpSpPr>
          <a:xfrm>
            <a:off x="11007826" y="4262631"/>
            <a:ext cx="2792458" cy="1761739"/>
            <a:chOff x="1785307" y="-470444"/>
            <a:chExt cx="936752" cy="1404000"/>
          </a:xfrm>
        </p:grpSpPr>
        <p:sp>
          <p:nvSpPr>
            <p:cNvPr id="1151" name="Google Shape;1151;g2cc0972b174_14_80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52" name="Google Shape;1152;g2cc0972b174_14_80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작가에 해당하는 시리즈,포스트 조회</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결과 모습</a:t>
              </a:r>
              <a:endParaRPr/>
            </a:p>
          </p:txBody>
        </p:sp>
      </p:grpSp>
      <p:pic>
        <p:nvPicPr>
          <p:cNvPr id="1153" name="Google Shape;1153;g2cc0972b174_14_802"/>
          <p:cNvPicPr preferRelativeResize="0"/>
          <p:nvPr/>
        </p:nvPicPr>
        <p:blipFill>
          <a:blip r:embed="rId4">
            <a:alphaModFix/>
          </a:blip>
          <a:stretch>
            <a:fillRect/>
          </a:stretch>
        </p:blipFill>
        <p:spPr>
          <a:xfrm>
            <a:off x="5321137" y="2186187"/>
            <a:ext cx="6946650" cy="10099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57" name="Shape 1157"/>
        <p:cNvGrpSpPr/>
        <p:nvPr/>
      </p:nvGrpSpPr>
      <p:grpSpPr>
        <a:xfrm>
          <a:off x="0" y="0"/>
          <a:ext cx="0" cy="0"/>
          <a:chOff x="0" y="0"/>
          <a:chExt cx="0" cy="0"/>
        </a:xfrm>
      </p:grpSpPr>
      <p:sp>
        <p:nvSpPr>
          <p:cNvPr id="1158" name="Google Shape;1158;g2cc0972b174_14_814"/>
          <p:cNvSpPr/>
          <p:nvPr/>
        </p:nvSpPr>
        <p:spPr>
          <a:xfrm>
            <a:off x="1028700" y="3223500"/>
            <a:ext cx="16230600" cy="6885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59" name="Google Shape;1159;g2cc0972b174_14_814"/>
          <p:cNvSpPr txBox="1"/>
          <p:nvPr/>
        </p:nvSpPr>
        <p:spPr>
          <a:xfrm>
            <a:off x="1028700" y="623075"/>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포스트 </a:t>
            </a:r>
            <a:r>
              <a:rPr lang="en-US" sz="4800">
                <a:solidFill>
                  <a:srgbClr val="FA643F"/>
                </a:solidFill>
                <a:latin typeface="Noto Sans KR"/>
                <a:ea typeface="Noto Sans KR"/>
                <a:cs typeface="Noto Sans KR"/>
                <a:sym typeface="Noto Sans KR"/>
              </a:rPr>
              <a:t>조회</a:t>
            </a:r>
            <a:endParaRPr b="1" sz="7200">
              <a:solidFill>
                <a:srgbClr val="FA643F"/>
              </a:solidFill>
              <a:latin typeface="Calibri"/>
              <a:ea typeface="Calibri"/>
              <a:cs typeface="Calibri"/>
              <a:sym typeface="Calibri"/>
            </a:endParaRPr>
          </a:p>
        </p:txBody>
      </p:sp>
      <p:pic>
        <p:nvPicPr>
          <p:cNvPr id="1160" name="Google Shape;1160;g2cc0972b174_14_814"/>
          <p:cNvPicPr preferRelativeResize="0"/>
          <p:nvPr/>
        </p:nvPicPr>
        <p:blipFill>
          <a:blip r:embed="rId3">
            <a:alphaModFix/>
          </a:blip>
          <a:stretch>
            <a:fillRect/>
          </a:stretch>
        </p:blipFill>
        <p:spPr>
          <a:xfrm>
            <a:off x="3836312" y="3223500"/>
            <a:ext cx="10615376" cy="6747400"/>
          </a:xfrm>
          <a:prstGeom prst="rect">
            <a:avLst/>
          </a:prstGeom>
          <a:noFill/>
          <a:ln cap="flat" cmpd="sng" w="9525">
            <a:solidFill>
              <a:srgbClr val="CCCCCC"/>
            </a:solidFill>
            <a:prstDash val="solid"/>
            <a:round/>
            <a:headEnd len="sm" w="sm" type="none"/>
            <a:tailEnd len="sm" w="sm" type="none"/>
          </a:ln>
        </p:spPr>
      </p:pic>
      <p:grpSp>
        <p:nvGrpSpPr>
          <p:cNvPr id="1161" name="Google Shape;1161;g2cc0972b174_14_814"/>
          <p:cNvGrpSpPr/>
          <p:nvPr/>
        </p:nvGrpSpPr>
        <p:grpSpPr>
          <a:xfrm>
            <a:off x="12613013" y="4915431"/>
            <a:ext cx="2792458" cy="1761739"/>
            <a:chOff x="1785307" y="-470444"/>
            <a:chExt cx="936752" cy="1404000"/>
          </a:xfrm>
        </p:grpSpPr>
        <p:sp>
          <p:nvSpPr>
            <p:cNvPr id="1162" name="Google Shape;1162;g2cc0972b174_14_814"/>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63" name="Google Shape;1163;g2cc0972b174_14_814"/>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페이지에 </a:t>
              </a:r>
              <a:r>
                <a:rPr lang="en-US" sz="1500">
                  <a:solidFill>
                    <a:srgbClr val="FFFFFF"/>
                  </a:solidFill>
                  <a:latin typeface="Calibri"/>
                  <a:ea typeface="Calibri"/>
                  <a:cs typeface="Calibri"/>
                  <a:sym typeface="Calibri"/>
                </a:rPr>
                <a:t>들어올 때마다</a:t>
              </a:r>
              <a:br>
                <a:rPr lang="en-US" sz="1500">
                  <a:solidFill>
                    <a:srgbClr val="FFFFFF"/>
                  </a:solidFill>
                  <a:latin typeface="Calibri"/>
                  <a:ea typeface="Calibri"/>
                  <a:cs typeface="Calibri"/>
                  <a:sym typeface="Calibri"/>
                </a:rPr>
              </a:br>
              <a:r>
                <a:rPr lang="en-US" sz="1500">
                  <a:solidFill>
                    <a:srgbClr val="FFFFFF"/>
                  </a:solidFill>
                  <a:latin typeface="Calibri"/>
                  <a:ea typeface="Calibri"/>
                  <a:cs typeface="Calibri"/>
                  <a:sym typeface="Calibri"/>
                </a:rPr>
                <a:t>조회수 증가</a:t>
              </a:r>
              <a:endParaRPr/>
            </a:p>
          </p:txBody>
        </p:sp>
      </p:grpSp>
      <p:grpSp>
        <p:nvGrpSpPr>
          <p:cNvPr id="1164" name="Google Shape;1164;g2cc0972b174_14_814"/>
          <p:cNvGrpSpPr/>
          <p:nvPr/>
        </p:nvGrpSpPr>
        <p:grpSpPr>
          <a:xfrm>
            <a:off x="7611700" y="3413649"/>
            <a:ext cx="3514600" cy="1239827"/>
            <a:chOff x="1785307" y="-470444"/>
            <a:chExt cx="936752" cy="1295400"/>
          </a:xfrm>
        </p:grpSpPr>
        <p:sp>
          <p:nvSpPr>
            <p:cNvPr id="1165" name="Google Shape;1165;g2cc0972b174_14_814"/>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66" name="Google Shape;1166;g2cc0972b174_14_814"/>
            <p:cNvSpPr txBox="1"/>
            <p:nvPr/>
          </p:nvSpPr>
          <p:spPr>
            <a:xfrm>
              <a:off x="1847335" y="-470444"/>
              <a:ext cx="812700" cy="1295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비동기 통신으로 </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실시간으로 좋아요 수 조회 가능</a:t>
              </a:r>
              <a:endParaRPr/>
            </a:p>
          </p:txBody>
        </p:sp>
      </p:grpSp>
      <p:grpSp>
        <p:nvGrpSpPr>
          <p:cNvPr id="1167" name="Google Shape;1167;g2cc0972b174_14_814"/>
          <p:cNvGrpSpPr/>
          <p:nvPr/>
        </p:nvGrpSpPr>
        <p:grpSpPr>
          <a:xfrm>
            <a:off x="1028550" y="1857499"/>
            <a:ext cx="13025601" cy="1239785"/>
            <a:chOff x="1604871" y="-118769"/>
            <a:chExt cx="10287160" cy="935970"/>
          </a:xfrm>
        </p:grpSpPr>
        <p:sp>
          <p:nvSpPr>
            <p:cNvPr id="1168" name="Google Shape;1168;g2cc0972b174_14_814"/>
            <p:cNvSpPr/>
            <p:nvPr/>
          </p:nvSpPr>
          <p:spPr>
            <a:xfrm>
              <a:off x="1604875" y="-118769"/>
              <a:ext cx="10287156" cy="935970"/>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169" name="Google Shape;1169;g2cc0972b174_14_814"/>
            <p:cNvSpPr txBox="1"/>
            <p:nvPr/>
          </p:nvSpPr>
          <p:spPr>
            <a:xfrm>
              <a:off x="1604871" y="-95233"/>
              <a:ext cx="100869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포스트의 내용을 확인할 수 있는 포스트 페이지에서는 조회수,좋아요수를 확인하고 좋아요,멤버십,신고,댓글기능이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댓글기능에는 추가,수정,삭제,신고기능을 사용할 수 있습니다.</a:t>
              </a:r>
              <a:endParaRPr sz="1800">
                <a:latin typeface="Noto Sans KR"/>
                <a:ea typeface="Noto Sans KR"/>
                <a:cs typeface="Noto Sans KR"/>
                <a:sym typeface="Noto Sans K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73" name="Shape 1173"/>
        <p:cNvGrpSpPr/>
        <p:nvPr/>
      </p:nvGrpSpPr>
      <p:grpSpPr>
        <a:xfrm>
          <a:off x="0" y="0"/>
          <a:ext cx="0" cy="0"/>
          <a:chOff x="0" y="0"/>
          <a:chExt cx="0" cy="0"/>
        </a:xfrm>
      </p:grpSpPr>
      <p:sp>
        <p:nvSpPr>
          <p:cNvPr id="1174" name="Google Shape;1174;g2cc0972b174_14_825"/>
          <p:cNvSpPr/>
          <p:nvPr/>
        </p:nvSpPr>
        <p:spPr>
          <a:xfrm>
            <a:off x="1028700" y="1857500"/>
            <a:ext cx="16230600" cy="8251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75" name="Google Shape;1175;g2cc0972b174_14_825"/>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포스트 </a:t>
            </a:r>
            <a:r>
              <a:rPr lang="en-US" sz="4800">
                <a:solidFill>
                  <a:srgbClr val="FA643F"/>
                </a:solidFill>
                <a:latin typeface="Noto Sans KR"/>
                <a:ea typeface="Noto Sans KR"/>
                <a:cs typeface="Noto Sans KR"/>
                <a:sym typeface="Noto Sans KR"/>
              </a:rPr>
              <a:t>조회</a:t>
            </a:r>
            <a:endParaRPr b="1" sz="7200">
              <a:solidFill>
                <a:srgbClr val="FA643F"/>
              </a:solidFill>
              <a:latin typeface="Calibri"/>
              <a:ea typeface="Calibri"/>
              <a:cs typeface="Calibri"/>
              <a:sym typeface="Calibri"/>
            </a:endParaRPr>
          </a:p>
        </p:txBody>
      </p:sp>
      <p:pic>
        <p:nvPicPr>
          <p:cNvPr id="1176" name="Google Shape;1176;g2cc0972b174_14_825"/>
          <p:cNvPicPr preferRelativeResize="0"/>
          <p:nvPr/>
        </p:nvPicPr>
        <p:blipFill>
          <a:blip r:embed="rId3">
            <a:alphaModFix/>
          </a:blip>
          <a:stretch>
            <a:fillRect/>
          </a:stretch>
        </p:blipFill>
        <p:spPr>
          <a:xfrm>
            <a:off x="3310063" y="2159000"/>
            <a:ext cx="11667876" cy="7835350"/>
          </a:xfrm>
          <a:prstGeom prst="rect">
            <a:avLst/>
          </a:prstGeom>
          <a:noFill/>
          <a:ln cap="flat" cmpd="sng" w="9525">
            <a:solidFill>
              <a:srgbClr val="CCCCCC"/>
            </a:solidFill>
            <a:prstDash val="solid"/>
            <a:round/>
            <a:headEnd len="sm" w="sm" type="none"/>
            <a:tailEnd len="sm" w="sm" type="none"/>
          </a:ln>
        </p:spPr>
      </p:pic>
      <p:grpSp>
        <p:nvGrpSpPr>
          <p:cNvPr id="1177" name="Google Shape;1177;g2cc0972b174_14_825"/>
          <p:cNvGrpSpPr/>
          <p:nvPr/>
        </p:nvGrpSpPr>
        <p:grpSpPr>
          <a:xfrm>
            <a:off x="4922644" y="5641746"/>
            <a:ext cx="1820297" cy="869858"/>
            <a:chOff x="1785307" y="-779704"/>
            <a:chExt cx="936752" cy="1604609"/>
          </a:xfrm>
        </p:grpSpPr>
        <p:sp>
          <p:nvSpPr>
            <p:cNvPr id="1178" name="Google Shape;1178;g2cc0972b174_14_82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79" name="Google Shape;1179;g2cc0972b174_14_825"/>
            <p:cNvSpPr txBox="1"/>
            <p:nvPr/>
          </p:nvSpPr>
          <p:spPr>
            <a:xfrm>
              <a:off x="1909360" y="-779704"/>
              <a:ext cx="812700" cy="14040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rgbClr val="FFFFFF"/>
                </a:buClr>
                <a:buSzPts val="1500"/>
                <a:buFont typeface="Calibri"/>
                <a:buNone/>
              </a:pPr>
              <a:r>
                <a:t/>
              </a:r>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좋아요 기능 </a:t>
              </a:r>
              <a:endParaRPr/>
            </a:p>
          </p:txBody>
        </p:sp>
      </p:grpSp>
      <p:grpSp>
        <p:nvGrpSpPr>
          <p:cNvPr id="1180" name="Google Shape;1180;g2cc0972b174_14_825"/>
          <p:cNvGrpSpPr/>
          <p:nvPr/>
        </p:nvGrpSpPr>
        <p:grpSpPr>
          <a:xfrm>
            <a:off x="11706106" y="5848522"/>
            <a:ext cx="2474817" cy="761108"/>
            <a:chOff x="1785307" y="-470444"/>
            <a:chExt cx="982499" cy="1404000"/>
          </a:xfrm>
        </p:grpSpPr>
        <p:sp>
          <p:nvSpPr>
            <p:cNvPr id="1181" name="Google Shape;1181;g2cc0972b174_14_82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82" name="Google Shape;1182;g2cc0972b174_14_825"/>
            <p:cNvSpPr txBox="1"/>
            <p:nvPr/>
          </p:nvSpPr>
          <p:spPr>
            <a:xfrm>
              <a:off x="1955107"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신고하기 기능</a:t>
              </a:r>
              <a:endParaRPr/>
            </a:p>
          </p:txBody>
        </p:sp>
      </p:grpSp>
      <p:grpSp>
        <p:nvGrpSpPr>
          <p:cNvPr id="1183" name="Google Shape;1183;g2cc0972b174_14_825"/>
          <p:cNvGrpSpPr/>
          <p:nvPr/>
        </p:nvGrpSpPr>
        <p:grpSpPr>
          <a:xfrm>
            <a:off x="2386283" y="6860922"/>
            <a:ext cx="1547468" cy="761108"/>
            <a:chOff x="1785307" y="-470444"/>
            <a:chExt cx="947333" cy="1404000"/>
          </a:xfrm>
        </p:grpSpPr>
        <p:sp>
          <p:nvSpPr>
            <p:cNvPr id="1184" name="Google Shape;1184;g2cc0972b174_14_82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85" name="Google Shape;1185;g2cc0972b174_14_825"/>
            <p:cNvSpPr txBox="1"/>
            <p:nvPr/>
          </p:nvSpPr>
          <p:spPr>
            <a:xfrm>
              <a:off x="1919940"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댓글 기능</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65" name="Shape 265"/>
        <p:cNvGrpSpPr/>
        <p:nvPr/>
      </p:nvGrpSpPr>
      <p:grpSpPr>
        <a:xfrm>
          <a:off x="0" y="0"/>
          <a:ext cx="0" cy="0"/>
          <a:chOff x="0" y="0"/>
          <a:chExt cx="0" cy="0"/>
        </a:xfrm>
      </p:grpSpPr>
      <p:cxnSp>
        <p:nvCxnSpPr>
          <p:cNvPr id="266" name="Google Shape;266;p4"/>
          <p:cNvCxnSpPr/>
          <p:nvPr/>
        </p:nvCxnSpPr>
        <p:spPr>
          <a:xfrm>
            <a:off x="-228600" y="1028700"/>
            <a:ext cx="18745200" cy="0"/>
          </a:xfrm>
          <a:prstGeom prst="straightConnector1">
            <a:avLst/>
          </a:prstGeom>
          <a:noFill/>
          <a:ln cap="flat" cmpd="sng" w="19050">
            <a:solidFill>
              <a:srgbClr val="FA643F"/>
            </a:solidFill>
            <a:prstDash val="solid"/>
            <a:miter lim="800000"/>
            <a:headEnd len="sm" w="sm" type="none"/>
            <a:tailEnd len="sm" w="sm" type="none"/>
          </a:ln>
        </p:spPr>
      </p:cxnSp>
      <p:sp>
        <p:nvSpPr>
          <p:cNvPr id="267" name="Google Shape;267;p4"/>
          <p:cNvSpPr/>
          <p:nvPr/>
        </p:nvSpPr>
        <p:spPr>
          <a:xfrm>
            <a:off x="1989137" y="2782887"/>
            <a:ext cx="5238750" cy="6338887"/>
          </a:xfrm>
          <a:custGeom>
            <a:rect b="b" l="l" r="r" t="t"/>
            <a:pathLst>
              <a:path extrusionOk="0" h="21649937" w="17893418">
                <a:moveTo>
                  <a:pt x="0" y="0"/>
                </a:moveTo>
                <a:lnTo>
                  <a:pt x="0" y="21649937"/>
                </a:lnTo>
                <a:lnTo>
                  <a:pt x="17893418" y="21649937"/>
                </a:lnTo>
                <a:lnTo>
                  <a:pt x="17893418" y="0"/>
                </a:lnTo>
                <a:lnTo>
                  <a:pt x="0" y="0"/>
                </a:lnTo>
                <a:close/>
                <a:moveTo>
                  <a:pt x="17832457" y="21588977"/>
                </a:moveTo>
                <a:lnTo>
                  <a:pt x="59690" y="21588977"/>
                </a:lnTo>
                <a:lnTo>
                  <a:pt x="59690" y="59690"/>
                </a:lnTo>
                <a:lnTo>
                  <a:pt x="17832457" y="59690"/>
                </a:lnTo>
                <a:lnTo>
                  <a:pt x="17832457" y="21588977"/>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68" name="Google Shape;268;p4"/>
          <p:cNvGrpSpPr/>
          <p:nvPr/>
        </p:nvGrpSpPr>
        <p:grpSpPr>
          <a:xfrm>
            <a:off x="7227875" y="2004646"/>
            <a:ext cx="12458395" cy="6762679"/>
            <a:chOff x="10" y="140615"/>
            <a:chExt cx="16611193" cy="8117488"/>
          </a:xfrm>
        </p:grpSpPr>
        <p:cxnSp>
          <p:nvCxnSpPr>
            <p:cNvPr id="269" name="Google Shape;269;p4"/>
            <p:cNvCxnSpPr/>
            <p:nvPr/>
          </p:nvCxnSpPr>
          <p:spPr>
            <a:xfrm>
              <a:off x="10" y="5135616"/>
              <a:ext cx="16611193" cy="12700"/>
            </a:xfrm>
            <a:prstGeom prst="straightConnector1">
              <a:avLst/>
            </a:prstGeom>
            <a:noFill/>
            <a:ln cap="flat" cmpd="sng" w="25400">
              <a:solidFill>
                <a:srgbClr val="FA643F"/>
              </a:solidFill>
              <a:prstDash val="solid"/>
              <a:miter lim="800000"/>
              <a:headEnd len="lg" w="lg" type="oval"/>
              <a:tailEnd len="sm" w="sm" type="none"/>
            </a:ln>
          </p:spPr>
        </p:cxnSp>
        <p:sp>
          <p:nvSpPr>
            <p:cNvPr id="270" name="Google Shape;270;p4"/>
            <p:cNvSpPr txBox="1"/>
            <p:nvPr/>
          </p:nvSpPr>
          <p:spPr>
            <a:xfrm>
              <a:off x="1462161" y="5529003"/>
              <a:ext cx="11912400" cy="2729100"/>
            </a:xfrm>
            <a:prstGeom prst="rect">
              <a:avLst/>
            </a:prstGeom>
            <a:noFill/>
            <a:ln>
              <a:noFill/>
            </a:ln>
          </p:spPr>
          <p:txBody>
            <a:bodyPr anchorCtr="0" anchor="t" bIns="0" lIns="0" spcFirstLastPara="1" rIns="0" wrap="square" tIns="0">
              <a:spAutoFit/>
            </a:bodyPr>
            <a:lstStyle/>
            <a:p>
              <a:pPr indent="-242887" lvl="1" marL="474662" marR="0" rtl="0" algn="l">
                <a:lnSpc>
                  <a:spcPct val="142857"/>
                </a:lnSpc>
                <a:spcBef>
                  <a:spcPts val="0"/>
                </a:spcBef>
                <a:spcAft>
                  <a:spcPts val="0"/>
                </a:spcAft>
                <a:buClr>
                  <a:srgbClr val="000000"/>
                </a:buClr>
                <a:buSzPts val="2200"/>
                <a:buFont typeface="Noto Sans KR"/>
                <a:buChar char="•"/>
              </a:pPr>
              <a:r>
                <a:rPr i="0" lang="en-US" sz="2200" u="none" cap="none" strike="noStrike">
                  <a:solidFill>
                    <a:srgbClr val="000000"/>
                  </a:solidFill>
                  <a:latin typeface="Noto Sans KR"/>
                  <a:ea typeface="Noto Sans KR"/>
                  <a:cs typeface="Noto Sans KR"/>
                  <a:sym typeface="Noto Sans KR"/>
                </a:rPr>
                <a:t>수익 모델 다변화</a:t>
              </a:r>
              <a:endParaRPr i="0" sz="2200" u="none" cap="none" strike="noStrike">
                <a:solidFill>
                  <a:srgbClr val="000000"/>
                </a:solidFill>
                <a:latin typeface="Noto Sans KR"/>
                <a:ea typeface="Noto Sans KR"/>
                <a:cs typeface="Noto Sans KR"/>
                <a:sym typeface="Noto Sans KR"/>
              </a:endParaRPr>
            </a:p>
            <a:p>
              <a:pPr indent="-242887" lvl="1" marL="474662" marR="0" rtl="0" algn="l">
                <a:lnSpc>
                  <a:spcPct val="142857"/>
                </a:lnSpc>
                <a:spcBef>
                  <a:spcPts val="0"/>
                </a:spcBef>
                <a:spcAft>
                  <a:spcPts val="0"/>
                </a:spcAft>
                <a:buClr>
                  <a:srgbClr val="000000"/>
                </a:buClr>
                <a:buSzPts val="2200"/>
                <a:buFont typeface="Noto Sans KR"/>
                <a:buChar char="•"/>
              </a:pPr>
              <a:r>
                <a:rPr i="0" lang="en-US" sz="2200" u="none" cap="none" strike="noStrike">
                  <a:solidFill>
                    <a:srgbClr val="000000"/>
                  </a:solidFill>
                  <a:latin typeface="Noto Sans KR"/>
                  <a:ea typeface="Noto Sans KR"/>
                  <a:cs typeface="Noto Sans KR"/>
                  <a:sym typeface="Noto Sans KR"/>
                </a:rPr>
                <a:t>작가 및 출판사와의 협력 강화</a:t>
              </a:r>
              <a:endParaRPr i="0" sz="2200" u="none" cap="none" strike="noStrike">
                <a:solidFill>
                  <a:srgbClr val="000000"/>
                </a:solidFill>
                <a:latin typeface="Noto Sans KR"/>
                <a:ea typeface="Noto Sans KR"/>
                <a:cs typeface="Noto Sans KR"/>
                <a:sym typeface="Noto Sans KR"/>
              </a:endParaRPr>
            </a:p>
            <a:p>
              <a:pPr indent="-242887" lvl="1" marL="474662" marR="0" rtl="0" algn="l">
                <a:lnSpc>
                  <a:spcPct val="142857"/>
                </a:lnSpc>
                <a:spcBef>
                  <a:spcPts val="0"/>
                </a:spcBef>
                <a:spcAft>
                  <a:spcPts val="0"/>
                </a:spcAft>
                <a:buClr>
                  <a:srgbClr val="000000"/>
                </a:buClr>
                <a:buSzPts val="2200"/>
                <a:buFont typeface="Noto Sans KR"/>
                <a:buChar char="•"/>
              </a:pPr>
              <a:r>
                <a:rPr i="0" lang="en-US" sz="2200" u="none" cap="none" strike="noStrike">
                  <a:solidFill>
                    <a:srgbClr val="000000"/>
                  </a:solidFill>
                  <a:latin typeface="Noto Sans KR"/>
                  <a:ea typeface="Noto Sans KR"/>
                  <a:cs typeface="Noto Sans KR"/>
                  <a:sym typeface="Noto Sans KR"/>
                </a:rPr>
                <a:t>다양한 콘텐츠 제공</a:t>
              </a:r>
              <a:endParaRPr i="0" sz="2200" u="none" cap="none" strike="noStrike">
                <a:solidFill>
                  <a:srgbClr val="000000"/>
                </a:solidFill>
                <a:latin typeface="Noto Sans KR"/>
                <a:ea typeface="Noto Sans KR"/>
                <a:cs typeface="Noto Sans KR"/>
                <a:sym typeface="Noto Sans KR"/>
              </a:endParaRPr>
            </a:p>
            <a:p>
              <a:pPr indent="-242887" lvl="1" marL="474662" marR="0" rtl="0" algn="l">
                <a:lnSpc>
                  <a:spcPct val="142857"/>
                </a:lnSpc>
                <a:spcBef>
                  <a:spcPts val="0"/>
                </a:spcBef>
                <a:spcAft>
                  <a:spcPts val="0"/>
                </a:spcAft>
                <a:buClr>
                  <a:srgbClr val="000000"/>
                </a:buClr>
                <a:buSzPts val="2200"/>
                <a:buFont typeface="Noto Sans KR"/>
                <a:buChar char="•"/>
              </a:pPr>
              <a:r>
                <a:rPr i="0" lang="en-US" sz="2200" u="none" cap="none" strike="noStrike">
                  <a:solidFill>
                    <a:srgbClr val="000000"/>
                  </a:solidFill>
                  <a:latin typeface="Noto Sans KR"/>
                  <a:ea typeface="Noto Sans KR"/>
                  <a:cs typeface="Noto Sans KR"/>
                  <a:sym typeface="Noto Sans KR"/>
                </a:rPr>
                <a:t>사용자 경험 향상</a:t>
              </a:r>
              <a:endParaRPr i="0" sz="2200" u="none" cap="none" strike="noStrike">
                <a:solidFill>
                  <a:srgbClr val="000000"/>
                </a:solidFill>
                <a:latin typeface="Noto Sans KR"/>
                <a:ea typeface="Noto Sans KR"/>
                <a:cs typeface="Noto Sans KR"/>
                <a:sym typeface="Noto Sans KR"/>
              </a:endParaRPr>
            </a:p>
            <a:p>
              <a:pPr indent="-242887" lvl="1" marL="474662" marR="0" rtl="0" algn="l">
                <a:lnSpc>
                  <a:spcPct val="142857"/>
                </a:lnSpc>
                <a:spcBef>
                  <a:spcPts val="0"/>
                </a:spcBef>
                <a:spcAft>
                  <a:spcPts val="0"/>
                </a:spcAft>
                <a:buClr>
                  <a:srgbClr val="000000"/>
                </a:buClr>
                <a:buSzPts val="2200"/>
                <a:buFont typeface="Noto Sans KR"/>
                <a:buChar char="•"/>
              </a:pPr>
              <a:r>
                <a:rPr i="0" lang="en-US" sz="2200" u="none" cap="none" strike="noStrike">
                  <a:solidFill>
                    <a:srgbClr val="000000"/>
                  </a:solidFill>
                  <a:latin typeface="Noto Sans KR"/>
                  <a:ea typeface="Noto Sans KR"/>
                  <a:cs typeface="Noto Sans KR"/>
                  <a:sym typeface="Noto Sans KR"/>
                </a:rPr>
                <a:t>시장 점유율 확대</a:t>
              </a:r>
              <a:endParaRPr i="0" sz="2200" u="none" cap="none" strike="noStrike">
                <a:solidFill>
                  <a:srgbClr val="000000"/>
                </a:solidFill>
                <a:latin typeface="Noto Sans KR"/>
                <a:ea typeface="Noto Sans KR"/>
                <a:cs typeface="Noto Sans KR"/>
                <a:sym typeface="Noto Sans KR"/>
              </a:endParaRPr>
            </a:p>
          </p:txBody>
        </p:sp>
        <p:sp>
          <p:nvSpPr>
            <p:cNvPr id="271" name="Google Shape;271;p4"/>
            <p:cNvSpPr txBox="1"/>
            <p:nvPr/>
          </p:nvSpPr>
          <p:spPr>
            <a:xfrm>
              <a:off x="1462177" y="140615"/>
              <a:ext cx="11912400" cy="3059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FA643F"/>
                </a:buClr>
                <a:buSzPts val="9000"/>
                <a:buFont typeface="Arial"/>
                <a:buNone/>
              </a:pPr>
              <a:r>
                <a:rPr b="1" i="0" lang="en-US" sz="7200" u="none" cap="none" strike="noStrike">
                  <a:solidFill>
                    <a:srgbClr val="FA643F"/>
                  </a:solidFill>
                  <a:latin typeface="Noto Sans KR"/>
                  <a:ea typeface="Noto Sans KR"/>
                  <a:cs typeface="Noto Sans KR"/>
                  <a:sym typeface="Noto Sans KR"/>
                </a:rPr>
                <a:t>활용방안 및 </a:t>
              </a:r>
              <a:endParaRPr b="1" i="0" sz="7200" u="none" cap="none" strike="noStrike">
                <a:solidFill>
                  <a:srgbClr val="FA643F"/>
                </a:solidFill>
                <a:latin typeface="Noto Sans KR"/>
                <a:ea typeface="Noto Sans KR"/>
                <a:cs typeface="Noto Sans KR"/>
                <a:sym typeface="Noto Sans KR"/>
              </a:endParaRPr>
            </a:p>
            <a:p>
              <a:pPr indent="0" lvl="0" marL="0" marR="0" rtl="0" algn="l">
                <a:lnSpc>
                  <a:spcPct val="130000"/>
                </a:lnSpc>
                <a:spcBef>
                  <a:spcPts val="0"/>
                </a:spcBef>
                <a:spcAft>
                  <a:spcPts val="0"/>
                </a:spcAft>
                <a:buClr>
                  <a:srgbClr val="FA643F"/>
                </a:buClr>
                <a:buSzPts val="9000"/>
                <a:buFont typeface="Arial"/>
                <a:buNone/>
              </a:pPr>
              <a:r>
                <a:rPr b="1" i="0" lang="en-US" sz="7200" u="none" cap="none" strike="noStrike">
                  <a:solidFill>
                    <a:srgbClr val="FA643F"/>
                  </a:solidFill>
                  <a:latin typeface="Noto Sans KR"/>
                  <a:ea typeface="Noto Sans KR"/>
                  <a:cs typeface="Noto Sans KR"/>
                  <a:sym typeface="Noto Sans KR"/>
                </a:rPr>
                <a:t>기대효과</a:t>
              </a:r>
              <a:endParaRPr b="1" i="0" sz="7200" u="none" cap="none" strike="noStrike">
                <a:solidFill>
                  <a:srgbClr val="000000"/>
                </a:solidFill>
                <a:latin typeface="Noto Sans KR"/>
                <a:ea typeface="Noto Sans KR"/>
                <a:cs typeface="Noto Sans KR"/>
                <a:sym typeface="Noto Sans KR"/>
              </a:endParaRPr>
            </a:p>
          </p:txBody>
        </p:sp>
      </p:grpSp>
      <p:pic>
        <p:nvPicPr>
          <p:cNvPr id="272" name="Google Shape;272;p4"/>
          <p:cNvPicPr preferRelativeResize="0"/>
          <p:nvPr/>
        </p:nvPicPr>
        <p:blipFill rotWithShape="1">
          <a:blip r:embed="rId3">
            <a:alphaModFix/>
          </a:blip>
          <a:srcRect b="0" l="0" r="0" t="0"/>
          <a:stretch/>
        </p:blipFill>
        <p:spPr>
          <a:xfrm>
            <a:off x="3209837" y="4553663"/>
            <a:ext cx="2797325" cy="2797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89" name="Shape 1189"/>
        <p:cNvGrpSpPr/>
        <p:nvPr/>
      </p:nvGrpSpPr>
      <p:grpSpPr>
        <a:xfrm>
          <a:off x="0" y="0"/>
          <a:ext cx="0" cy="0"/>
          <a:chOff x="0" y="0"/>
          <a:chExt cx="0" cy="0"/>
        </a:xfrm>
      </p:grpSpPr>
      <p:sp>
        <p:nvSpPr>
          <p:cNvPr id="1190" name="Google Shape;1190;g2cc0972b174_14_839"/>
          <p:cNvSpPr/>
          <p:nvPr/>
        </p:nvSpPr>
        <p:spPr>
          <a:xfrm>
            <a:off x="1028700" y="2010825"/>
            <a:ext cx="16230600" cy="8098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91" name="Google Shape;1191;g2cc0972b174_14_839"/>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포스트 </a:t>
            </a:r>
            <a:r>
              <a:rPr lang="en-US" sz="4800">
                <a:solidFill>
                  <a:srgbClr val="FA643F"/>
                </a:solidFill>
                <a:latin typeface="Noto Sans KR"/>
                <a:ea typeface="Noto Sans KR"/>
                <a:cs typeface="Noto Sans KR"/>
                <a:sym typeface="Noto Sans KR"/>
              </a:rPr>
              <a:t>좋아요</a:t>
            </a:r>
            <a:endParaRPr b="1" sz="7200">
              <a:solidFill>
                <a:srgbClr val="FA643F"/>
              </a:solidFill>
              <a:latin typeface="Calibri"/>
              <a:ea typeface="Calibri"/>
              <a:cs typeface="Calibri"/>
              <a:sym typeface="Calibri"/>
            </a:endParaRPr>
          </a:p>
        </p:txBody>
      </p:sp>
      <p:pic>
        <p:nvPicPr>
          <p:cNvPr id="1192" name="Google Shape;1192;g2cc0972b174_14_839"/>
          <p:cNvPicPr preferRelativeResize="0"/>
          <p:nvPr/>
        </p:nvPicPr>
        <p:blipFill>
          <a:blip r:embed="rId3">
            <a:alphaModFix/>
          </a:blip>
          <a:stretch>
            <a:fillRect/>
          </a:stretch>
        </p:blipFill>
        <p:spPr>
          <a:xfrm>
            <a:off x="2544900" y="3238038"/>
            <a:ext cx="13198202" cy="5644063"/>
          </a:xfrm>
          <a:prstGeom prst="rect">
            <a:avLst/>
          </a:prstGeom>
          <a:noFill/>
          <a:ln cap="flat" cmpd="sng" w="9525">
            <a:solidFill>
              <a:srgbClr val="CCCCCC"/>
            </a:solidFill>
            <a:prstDash val="solid"/>
            <a:round/>
            <a:headEnd len="sm" w="sm" type="none"/>
            <a:tailEnd len="sm" w="sm" type="none"/>
          </a:ln>
        </p:spPr>
      </p:pic>
      <p:grpSp>
        <p:nvGrpSpPr>
          <p:cNvPr id="1193" name="Google Shape;1193;g2cc0972b174_14_839"/>
          <p:cNvGrpSpPr/>
          <p:nvPr/>
        </p:nvGrpSpPr>
        <p:grpSpPr>
          <a:xfrm>
            <a:off x="12488299" y="4808965"/>
            <a:ext cx="2951799" cy="1830348"/>
            <a:chOff x="1785307" y="-361783"/>
            <a:chExt cx="936752" cy="1186688"/>
          </a:xfrm>
        </p:grpSpPr>
        <p:sp>
          <p:nvSpPr>
            <p:cNvPr id="1194" name="Google Shape;1194;g2cc0972b174_14_839"/>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95" name="Google Shape;1195;g2cc0972b174_14_839"/>
            <p:cNvSpPr txBox="1"/>
            <p:nvPr/>
          </p:nvSpPr>
          <p:spPr>
            <a:xfrm>
              <a:off x="1816285" y="-294479"/>
              <a:ext cx="874800" cy="10521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rgbClr val="FFFFFF"/>
                </a:buClr>
                <a:buSzPts val="1500"/>
                <a:buFont typeface="Calibri"/>
                <a:buNone/>
              </a:pPr>
              <a:r>
                <a:t/>
              </a:r>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유저 한명 당 하나의 포스트에 좋아요를 주거나 취소할 수 있고 클릭을 번갈아하며 주거나 취소가능</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199" name="Shape 1199"/>
        <p:cNvGrpSpPr/>
        <p:nvPr/>
      </p:nvGrpSpPr>
      <p:grpSpPr>
        <a:xfrm>
          <a:off x="0" y="0"/>
          <a:ext cx="0" cy="0"/>
          <a:chOff x="0" y="0"/>
          <a:chExt cx="0" cy="0"/>
        </a:xfrm>
      </p:grpSpPr>
      <p:sp>
        <p:nvSpPr>
          <p:cNvPr id="1200" name="Google Shape;1200;g2cc0972b174_14_847"/>
          <p:cNvSpPr/>
          <p:nvPr/>
        </p:nvSpPr>
        <p:spPr>
          <a:xfrm>
            <a:off x="1028700" y="2078875"/>
            <a:ext cx="16230600" cy="8030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01" name="Google Shape;1201;g2cc0972b174_14_847"/>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포스트</a:t>
            </a:r>
            <a:r>
              <a:rPr b="1" lang="en-US" sz="7200">
                <a:solidFill>
                  <a:srgbClr val="FA643F"/>
                </a:solidFill>
                <a:latin typeface="Calibri"/>
                <a:ea typeface="Calibri"/>
                <a:cs typeface="Calibri"/>
                <a:sym typeface="Calibri"/>
              </a:rPr>
              <a:t> </a:t>
            </a:r>
            <a:r>
              <a:rPr lang="en-US" sz="4800">
                <a:solidFill>
                  <a:srgbClr val="FA643F"/>
                </a:solidFill>
                <a:latin typeface="Noto Sans KR"/>
                <a:ea typeface="Noto Sans KR"/>
                <a:cs typeface="Noto Sans KR"/>
                <a:sym typeface="Noto Sans KR"/>
              </a:rPr>
              <a:t>좋아요</a:t>
            </a:r>
            <a:endParaRPr b="1" sz="7200">
              <a:solidFill>
                <a:srgbClr val="FA643F"/>
              </a:solidFill>
              <a:latin typeface="Calibri"/>
              <a:ea typeface="Calibri"/>
              <a:cs typeface="Calibri"/>
              <a:sym typeface="Calibri"/>
            </a:endParaRPr>
          </a:p>
        </p:txBody>
      </p:sp>
      <p:pic>
        <p:nvPicPr>
          <p:cNvPr id="1202" name="Google Shape;1202;g2cc0972b174_14_847"/>
          <p:cNvPicPr preferRelativeResize="0"/>
          <p:nvPr/>
        </p:nvPicPr>
        <p:blipFill>
          <a:blip r:embed="rId3">
            <a:alphaModFix/>
          </a:blip>
          <a:stretch>
            <a:fillRect/>
          </a:stretch>
        </p:blipFill>
        <p:spPr>
          <a:xfrm>
            <a:off x="1682738" y="3085688"/>
            <a:ext cx="5135750" cy="4900134"/>
          </a:xfrm>
          <a:prstGeom prst="rect">
            <a:avLst/>
          </a:prstGeom>
          <a:noFill/>
          <a:ln cap="flat" cmpd="sng" w="9525">
            <a:solidFill>
              <a:srgbClr val="B7B7B7"/>
            </a:solidFill>
            <a:prstDash val="solid"/>
            <a:round/>
            <a:headEnd len="sm" w="sm" type="none"/>
            <a:tailEnd len="sm" w="sm" type="none"/>
          </a:ln>
        </p:spPr>
      </p:pic>
      <p:grpSp>
        <p:nvGrpSpPr>
          <p:cNvPr id="1203" name="Google Shape;1203;g2cc0972b174_14_847"/>
          <p:cNvGrpSpPr/>
          <p:nvPr/>
        </p:nvGrpSpPr>
        <p:grpSpPr>
          <a:xfrm>
            <a:off x="3608400" y="7742638"/>
            <a:ext cx="2936155" cy="1359826"/>
            <a:chOff x="2399683" y="-1229158"/>
            <a:chExt cx="936752" cy="1186688"/>
          </a:xfrm>
        </p:grpSpPr>
        <p:sp>
          <p:nvSpPr>
            <p:cNvPr id="1204" name="Google Shape;1204;g2cc0972b174_14_847"/>
            <p:cNvSpPr/>
            <p:nvPr/>
          </p:nvSpPr>
          <p:spPr>
            <a:xfrm>
              <a:off x="2399683" y="-1229158"/>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05" name="Google Shape;1205;g2cc0972b174_14_847"/>
            <p:cNvSpPr txBox="1"/>
            <p:nvPr/>
          </p:nvSpPr>
          <p:spPr>
            <a:xfrm>
              <a:off x="2461710" y="-1171187"/>
              <a:ext cx="8127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포스트 당 좋아요 수 합은 시리즈 좋아요 수</a:t>
              </a:r>
              <a:endParaRPr/>
            </a:p>
          </p:txBody>
        </p:sp>
      </p:grpSp>
      <p:pic>
        <p:nvPicPr>
          <p:cNvPr id="1206" name="Google Shape;1206;g2cc0972b174_14_847"/>
          <p:cNvPicPr preferRelativeResize="0"/>
          <p:nvPr/>
        </p:nvPicPr>
        <p:blipFill rotWithShape="1">
          <a:blip r:embed="rId4">
            <a:alphaModFix/>
          </a:blip>
          <a:srcRect b="0" l="0" r="46351" t="0"/>
          <a:stretch/>
        </p:blipFill>
        <p:spPr>
          <a:xfrm>
            <a:off x="8218574" y="2747950"/>
            <a:ext cx="5135739" cy="2692383"/>
          </a:xfrm>
          <a:prstGeom prst="rect">
            <a:avLst/>
          </a:prstGeom>
          <a:noFill/>
          <a:ln cap="flat" cmpd="sng" w="9525">
            <a:solidFill>
              <a:srgbClr val="CCCCCC"/>
            </a:solidFill>
            <a:prstDash val="solid"/>
            <a:round/>
            <a:headEnd len="sm" w="sm" type="none"/>
            <a:tailEnd len="sm" w="sm" type="none"/>
          </a:ln>
        </p:spPr>
      </p:pic>
      <p:pic>
        <p:nvPicPr>
          <p:cNvPr id="1207" name="Google Shape;1207;g2cc0972b174_14_847"/>
          <p:cNvPicPr preferRelativeResize="0"/>
          <p:nvPr/>
        </p:nvPicPr>
        <p:blipFill>
          <a:blip r:embed="rId5">
            <a:alphaModFix/>
          </a:blip>
          <a:stretch>
            <a:fillRect/>
          </a:stretch>
        </p:blipFill>
        <p:spPr>
          <a:xfrm>
            <a:off x="8218563" y="5565850"/>
            <a:ext cx="5135750" cy="3331050"/>
          </a:xfrm>
          <a:prstGeom prst="rect">
            <a:avLst/>
          </a:prstGeom>
          <a:noFill/>
          <a:ln cap="flat" cmpd="sng" w="9525">
            <a:solidFill>
              <a:srgbClr val="CCCCCC"/>
            </a:solidFill>
            <a:prstDash val="solid"/>
            <a:round/>
            <a:headEnd len="sm" w="sm" type="none"/>
            <a:tailEnd len="sm" w="sm" type="none"/>
          </a:ln>
        </p:spPr>
      </p:pic>
      <p:grpSp>
        <p:nvGrpSpPr>
          <p:cNvPr id="1208" name="Google Shape;1208;g2cc0972b174_14_847"/>
          <p:cNvGrpSpPr/>
          <p:nvPr/>
        </p:nvGrpSpPr>
        <p:grpSpPr>
          <a:xfrm>
            <a:off x="13653461" y="2747940"/>
            <a:ext cx="2951799" cy="1830348"/>
            <a:chOff x="3526517" y="-361783"/>
            <a:chExt cx="936752" cy="1186688"/>
          </a:xfrm>
        </p:grpSpPr>
        <p:sp>
          <p:nvSpPr>
            <p:cNvPr id="1209" name="Google Shape;1209;g2cc0972b174_14_847"/>
            <p:cNvSpPr/>
            <p:nvPr/>
          </p:nvSpPr>
          <p:spPr>
            <a:xfrm>
              <a:off x="352651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10" name="Google Shape;1210;g2cc0972b174_14_847"/>
            <p:cNvSpPr txBox="1"/>
            <p:nvPr/>
          </p:nvSpPr>
          <p:spPr>
            <a:xfrm>
              <a:off x="3588543" y="-303812"/>
              <a:ext cx="812700" cy="9621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rgbClr val="FFFFFF"/>
                </a:buClr>
                <a:buSzPts val="1500"/>
                <a:buFont typeface="Calibri"/>
                <a:buNone/>
              </a:pPr>
              <a:r>
                <a:t/>
              </a:r>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인기시리즈는 </a:t>
              </a:r>
              <a:r>
                <a:rPr lang="en-US" sz="1500">
                  <a:solidFill>
                    <a:schemeClr val="lt1"/>
                  </a:solidFill>
                  <a:latin typeface="Calibri"/>
                  <a:ea typeface="Calibri"/>
                  <a:cs typeface="Calibri"/>
                  <a:sym typeface="Calibri"/>
                </a:rPr>
                <a:t>좋아요 순으로 메인 페이지에 </a:t>
              </a:r>
              <a:r>
                <a:rPr lang="en-US" sz="1500">
                  <a:solidFill>
                    <a:srgbClr val="FFFFFF"/>
                  </a:solidFill>
                  <a:latin typeface="Calibri"/>
                  <a:ea typeface="Calibri"/>
                  <a:cs typeface="Calibri"/>
                  <a:sym typeface="Calibri"/>
                </a:rPr>
                <a:t> 10개, 인기포스트는 5개를 업로드 및 출력</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14" name="Shape 1214"/>
        <p:cNvGrpSpPr/>
        <p:nvPr/>
      </p:nvGrpSpPr>
      <p:grpSpPr>
        <a:xfrm>
          <a:off x="0" y="0"/>
          <a:ext cx="0" cy="0"/>
          <a:chOff x="0" y="0"/>
          <a:chExt cx="0" cy="0"/>
        </a:xfrm>
      </p:grpSpPr>
      <p:sp>
        <p:nvSpPr>
          <p:cNvPr id="1215" name="Google Shape;1215;g2cc0972b174_14_864"/>
          <p:cNvSpPr/>
          <p:nvPr/>
        </p:nvSpPr>
        <p:spPr>
          <a:xfrm>
            <a:off x="1028700" y="2107625"/>
            <a:ext cx="16230600" cy="8001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16" name="Google Shape;1216;g2cc0972b174_14_864"/>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댓글 </a:t>
            </a:r>
            <a:r>
              <a:rPr lang="en-US" sz="4800">
                <a:solidFill>
                  <a:srgbClr val="FA643F"/>
                </a:solidFill>
                <a:latin typeface="Noto Sans KR"/>
                <a:ea typeface="Noto Sans KR"/>
                <a:cs typeface="Noto Sans KR"/>
                <a:sym typeface="Noto Sans KR"/>
              </a:rPr>
              <a:t>등록</a:t>
            </a:r>
            <a:endParaRPr b="1" sz="7200"/>
          </a:p>
        </p:txBody>
      </p:sp>
      <p:pic>
        <p:nvPicPr>
          <p:cNvPr id="1217" name="Google Shape;1217;g2cc0972b174_14_864"/>
          <p:cNvPicPr preferRelativeResize="0"/>
          <p:nvPr/>
        </p:nvPicPr>
        <p:blipFill>
          <a:blip r:embed="rId3">
            <a:alphaModFix/>
          </a:blip>
          <a:stretch>
            <a:fillRect/>
          </a:stretch>
        </p:blipFill>
        <p:spPr>
          <a:xfrm>
            <a:off x="2915687" y="2557400"/>
            <a:ext cx="9517501" cy="3109075"/>
          </a:xfrm>
          <a:prstGeom prst="rect">
            <a:avLst/>
          </a:prstGeom>
          <a:noFill/>
          <a:ln cap="flat" cmpd="sng" w="9525">
            <a:solidFill>
              <a:srgbClr val="CCCCCC"/>
            </a:solidFill>
            <a:prstDash val="solid"/>
            <a:round/>
            <a:headEnd len="sm" w="sm" type="none"/>
            <a:tailEnd len="sm" w="sm" type="none"/>
          </a:ln>
        </p:spPr>
      </p:pic>
      <p:pic>
        <p:nvPicPr>
          <p:cNvPr id="1218" name="Google Shape;1218;g2cc0972b174_14_864"/>
          <p:cNvPicPr preferRelativeResize="0"/>
          <p:nvPr/>
        </p:nvPicPr>
        <p:blipFill>
          <a:blip r:embed="rId4">
            <a:alphaModFix/>
          </a:blip>
          <a:stretch>
            <a:fillRect/>
          </a:stretch>
        </p:blipFill>
        <p:spPr>
          <a:xfrm>
            <a:off x="2915688" y="6075353"/>
            <a:ext cx="10444740" cy="3447100"/>
          </a:xfrm>
          <a:prstGeom prst="rect">
            <a:avLst/>
          </a:prstGeom>
          <a:noFill/>
          <a:ln cap="flat" cmpd="sng" w="9525">
            <a:solidFill>
              <a:srgbClr val="CCCCCC"/>
            </a:solidFill>
            <a:prstDash val="solid"/>
            <a:round/>
            <a:headEnd len="sm" w="sm" type="none"/>
            <a:tailEnd len="sm" w="sm" type="none"/>
          </a:ln>
        </p:spPr>
      </p:pic>
      <p:grpSp>
        <p:nvGrpSpPr>
          <p:cNvPr id="1219" name="Google Shape;1219;g2cc0972b174_14_864"/>
          <p:cNvGrpSpPr/>
          <p:nvPr/>
        </p:nvGrpSpPr>
        <p:grpSpPr>
          <a:xfrm>
            <a:off x="6024174" y="7586281"/>
            <a:ext cx="3640406" cy="1830348"/>
            <a:chOff x="1918072" y="-430394"/>
            <a:chExt cx="936752" cy="1186688"/>
          </a:xfrm>
        </p:grpSpPr>
        <p:sp>
          <p:nvSpPr>
            <p:cNvPr id="1220" name="Google Shape;1220;g2cc0972b174_14_864"/>
            <p:cNvSpPr/>
            <p:nvPr/>
          </p:nvSpPr>
          <p:spPr>
            <a:xfrm>
              <a:off x="1918072" y="-430394"/>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21" name="Google Shape;1221;g2cc0972b174_14_864"/>
            <p:cNvSpPr txBox="1"/>
            <p:nvPr/>
          </p:nvSpPr>
          <p:spPr>
            <a:xfrm>
              <a:off x="1980099" y="-372422"/>
              <a:ext cx="812700" cy="9621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rgbClr val="FFFFFF"/>
                </a:buClr>
                <a:buSzPts val="1500"/>
                <a:buFont typeface="Calibri"/>
                <a:buNone/>
              </a:pPr>
              <a:r>
                <a:t/>
              </a:r>
              <a:endParaRPr/>
            </a:p>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작성한 댓글에 대해 로그인한 회원이 작성한 댓글이라면 댓글 삭제,댓글 수정버튼을 활성화 아니라면 답글,댓글 신고 버튼만 활성화</a:t>
              </a:r>
              <a:endParaRPr/>
            </a:p>
          </p:txBody>
        </p:sp>
      </p:grpSp>
      <p:grpSp>
        <p:nvGrpSpPr>
          <p:cNvPr id="1222" name="Google Shape;1222;g2cc0972b174_14_864"/>
          <p:cNvGrpSpPr/>
          <p:nvPr/>
        </p:nvGrpSpPr>
        <p:grpSpPr>
          <a:xfrm>
            <a:off x="12831263" y="2557399"/>
            <a:ext cx="2541038" cy="1605176"/>
            <a:chOff x="1813084" y="-215822"/>
            <a:chExt cx="908552" cy="1040700"/>
          </a:xfrm>
        </p:grpSpPr>
        <p:sp>
          <p:nvSpPr>
            <p:cNvPr id="1223" name="Google Shape;1223;g2cc0972b174_14_864"/>
            <p:cNvSpPr/>
            <p:nvPr/>
          </p:nvSpPr>
          <p:spPr>
            <a:xfrm>
              <a:off x="1813084" y="-215790"/>
              <a:ext cx="908304" cy="1040384"/>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24" name="Google Shape;1224;g2cc0972b174_14_864"/>
            <p:cNvSpPr txBox="1"/>
            <p:nvPr/>
          </p:nvSpPr>
          <p:spPr>
            <a:xfrm>
              <a:off x="1813236" y="-215822"/>
              <a:ext cx="908400" cy="10407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댓글 내용을 작성하고 작성하기를 누르면 하단 전체 댓글에 업로드</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28" name="Shape 1228"/>
        <p:cNvGrpSpPr/>
        <p:nvPr/>
      </p:nvGrpSpPr>
      <p:grpSpPr>
        <a:xfrm>
          <a:off x="0" y="0"/>
          <a:ext cx="0" cy="0"/>
          <a:chOff x="0" y="0"/>
          <a:chExt cx="0" cy="0"/>
        </a:xfrm>
      </p:grpSpPr>
      <p:sp>
        <p:nvSpPr>
          <p:cNvPr id="1229" name="Google Shape;1229;g2cc0972b174_14_876"/>
          <p:cNvSpPr/>
          <p:nvPr/>
        </p:nvSpPr>
        <p:spPr>
          <a:xfrm>
            <a:off x="1028700" y="1989675"/>
            <a:ext cx="16230600" cy="8119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30" name="Google Shape;1230;g2cc0972b174_14_876"/>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댓글 </a:t>
            </a:r>
            <a:r>
              <a:rPr lang="en-US" sz="4800">
                <a:solidFill>
                  <a:srgbClr val="FA643F"/>
                </a:solidFill>
                <a:latin typeface="Noto Sans KR"/>
                <a:ea typeface="Noto Sans KR"/>
                <a:cs typeface="Noto Sans KR"/>
                <a:sym typeface="Noto Sans KR"/>
              </a:rPr>
              <a:t>수정</a:t>
            </a:r>
            <a:endParaRPr b="1" sz="7200"/>
          </a:p>
        </p:txBody>
      </p:sp>
      <p:pic>
        <p:nvPicPr>
          <p:cNvPr id="1231" name="Google Shape;1231;g2cc0972b174_14_876"/>
          <p:cNvPicPr preferRelativeResize="0"/>
          <p:nvPr/>
        </p:nvPicPr>
        <p:blipFill>
          <a:blip r:embed="rId3">
            <a:alphaModFix/>
          </a:blip>
          <a:stretch>
            <a:fillRect/>
          </a:stretch>
        </p:blipFill>
        <p:spPr>
          <a:xfrm>
            <a:off x="4515225" y="2564487"/>
            <a:ext cx="9257551" cy="2986950"/>
          </a:xfrm>
          <a:prstGeom prst="rect">
            <a:avLst/>
          </a:prstGeom>
          <a:noFill/>
          <a:ln cap="flat" cmpd="sng" w="9525">
            <a:solidFill>
              <a:srgbClr val="CCCCCC"/>
            </a:solidFill>
            <a:prstDash val="solid"/>
            <a:round/>
            <a:headEnd len="sm" w="sm" type="none"/>
            <a:tailEnd len="sm" w="sm" type="none"/>
          </a:ln>
        </p:spPr>
      </p:pic>
      <p:pic>
        <p:nvPicPr>
          <p:cNvPr id="1232" name="Google Shape;1232;g2cc0972b174_14_876"/>
          <p:cNvPicPr preferRelativeResize="0"/>
          <p:nvPr/>
        </p:nvPicPr>
        <p:blipFill rotWithShape="1">
          <a:blip r:embed="rId4">
            <a:alphaModFix/>
          </a:blip>
          <a:srcRect b="0" l="0" r="70947" t="0"/>
          <a:stretch/>
        </p:blipFill>
        <p:spPr>
          <a:xfrm>
            <a:off x="4515225" y="6016262"/>
            <a:ext cx="3270076" cy="3518100"/>
          </a:xfrm>
          <a:prstGeom prst="rect">
            <a:avLst/>
          </a:prstGeom>
          <a:noFill/>
          <a:ln cap="flat" cmpd="sng" w="9525">
            <a:solidFill>
              <a:srgbClr val="CCCCCC"/>
            </a:solidFill>
            <a:prstDash val="solid"/>
            <a:round/>
            <a:headEnd len="sm" w="sm" type="none"/>
            <a:tailEnd len="sm" w="sm" type="none"/>
          </a:ln>
        </p:spPr>
      </p:pic>
      <p:grpSp>
        <p:nvGrpSpPr>
          <p:cNvPr id="1233" name="Google Shape;1233;g2cc0972b174_14_876"/>
          <p:cNvGrpSpPr/>
          <p:nvPr/>
        </p:nvGrpSpPr>
        <p:grpSpPr>
          <a:xfrm>
            <a:off x="8076536" y="6016252"/>
            <a:ext cx="4048829" cy="1709187"/>
            <a:chOff x="1785307" y="-361783"/>
            <a:chExt cx="936752" cy="1186688"/>
          </a:xfrm>
        </p:grpSpPr>
        <p:sp>
          <p:nvSpPr>
            <p:cNvPr id="1234" name="Google Shape;1234;g2cc0972b174_14_876"/>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35" name="Google Shape;1235;g2cc0972b174_14_876"/>
            <p:cNvSpPr txBox="1"/>
            <p:nvPr/>
          </p:nvSpPr>
          <p:spPr>
            <a:xfrm>
              <a:off x="1847334" y="-303819"/>
              <a:ext cx="812700" cy="11286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댓글 수정을 누르면 수정할 수 있는 공간으로 이동하고 댓글을 수정하고 수정 버튼을 누르면 수정 된 내용으로 적용</a:t>
              </a:r>
              <a:endParaRPr/>
            </a:p>
          </p:txBody>
        </p:sp>
      </p:grpSp>
      <p:grpSp>
        <p:nvGrpSpPr>
          <p:cNvPr id="1236" name="Google Shape;1236;g2cc0972b174_14_876"/>
          <p:cNvGrpSpPr/>
          <p:nvPr/>
        </p:nvGrpSpPr>
        <p:grpSpPr>
          <a:xfrm>
            <a:off x="8076535" y="8097678"/>
            <a:ext cx="2952642" cy="883133"/>
            <a:chOff x="1785307" y="-361783"/>
            <a:chExt cx="936752" cy="1186688"/>
          </a:xfrm>
        </p:grpSpPr>
        <p:sp>
          <p:nvSpPr>
            <p:cNvPr id="1237" name="Google Shape;1237;g2cc0972b174_14_876"/>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38" name="Google Shape;1238;g2cc0972b174_14_876"/>
            <p:cNvSpPr txBox="1"/>
            <p:nvPr/>
          </p:nvSpPr>
          <p:spPr>
            <a:xfrm>
              <a:off x="1847334" y="-303812"/>
              <a:ext cx="8127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댓글 삭제시 해당 댓글 삭제</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42" name="Shape 1242"/>
        <p:cNvGrpSpPr/>
        <p:nvPr/>
      </p:nvGrpSpPr>
      <p:grpSpPr>
        <a:xfrm>
          <a:off x="0" y="0"/>
          <a:ext cx="0" cy="0"/>
          <a:chOff x="0" y="0"/>
          <a:chExt cx="0" cy="0"/>
        </a:xfrm>
      </p:grpSpPr>
      <p:sp>
        <p:nvSpPr>
          <p:cNvPr id="1243" name="Google Shape;1243;g2cc0972b174_14_893"/>
          <p:cNvSpPr/>
          <p:nvPr/>
        </p:nvSpPr>
        <p:spPr>
          <a:xfrm>
            <a:off x="1028700" y="2032000"/>
            <a:ext cx="16230600" cy="8077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44" name="Google Shape;1244;g2cc0972b174_14_893"/>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신고하기 </a:t>
            </a:r>
            <a:r>
              <a:rPr lang="en-US" sz="4800">
                <a:solidFill>
                  <a:srgbClr val="FA643F"/>
                </a:solidFill>
                <a:latin typeface="Noto Sans KR"/>
                <a:ea typeface="Noto Sans KR"/>
                <a:cs typeface="Noto Sans KR"/>
                <a:sym typeface="Noto Sans KR"/>
              </a:rPr>
              <a:t>댓글</a:t>
            </a:r>
            <a:endParaRPr b="1" sz="7200"/>
          </a:p>
        </p:txBody>
      </p:sp>
      <p:pic>
        <p:nvPicPr>
          <p:cNvPr id="1245" name="Google Shape;1245;g2cc0972b174_14_893"/>
          <p:cNvPicPr preferRelativeResize="0"/>
          <p:nvPr/>
        </p:nvPicPr>
        <p:blipFill>
          <a:blip r:embed="rId3">
            <a:alphaModFix/>
          </a:blip>
          <a:stretch>
            <a:fillRect/>
          </a:stretch>
        </p:blipFill>
        <p:spPr>
          <a:xfrm>
            <a:off x="1876463" y="2516374"/>
            <a:ext cx="3907050" cy="2835375"/>
          </a:xfrm>
          <a:prstGeom prst="rect">
            <a:avLst/>
          </a:prstGeom>
          <a:noFill/>
          <a:ln cap="flat" cmpd="sng" w="9525">
            <a:solidFill>
              <a:srgbClr val="CCCCCC"/>
            </a:solidFill>
            <a:prstDash val="solid"/>
            <a:round/>
            <a:headEnd len="sm" w="sm" type="none"/>
            <a:tailEnd len="sm" w="sm" type="none"/>
          </a:ln>
        </p:spPr>
      </p:pic>
      <p:grpSp>
        <p:nvGrpSpPr>
          <p:cNvPr id="1246" name="Google Shape;1246;g2cc0972b174_14_893"/>
          <p:cNvGrpSpPr/>
          <p:nvPr/>
        </p:nvGrpSpPr>
        <p:grpSpPr>
          <a:xfrm>
            <a:off x="3089039" y="5287019"/>
            <a:ext cx="2362582" cy="1018890"/>
            <a:chOff x="1785307" y="-361783"/>
            <a:chExt cx="936752" cy="1186688"/>
          </a:xfrm>
        </p:grpSpPr>
        <p:sp>
          <p:nvSpPr>
            <p:cNvPr id="1247" name="Google Shape;1247;g2cc0972b174_14_89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48" name="Google Shape;1248;g2cc0972b174_14_893"/>
            <p:cNvSpPr txBox="1"/>
            <p:nvPr/>
          </p:nvSpPr>
          <p:spPr>
            <a:xfrm>
              <a:off x="1847334" y="-303812"/>
              <a:ext cx="8127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댓글 신고시 댓글 신고 페이지로 이동</a:t>
              </a:r>
              <a:endParaRPr/>
            </a:p>
          </p:txBody>
        </p:sp>
      </p:grpSp>
      <p:pic>
        <p:nvPicPr>
          <p:cNvPr id="1249" name="Google Shape;1249;g2cc0972b174_14_893"/>
          <p:cNvPicPr preferRelativeResize="0"/>
          <p:nvPr/>
        </p:nvPicPr>
        <p:blipFill>
          <a:blip r:embed="rId4">
            <a:alphaModFix/>
          </a:blip>
          <a:stretch>
            <a:fillRect/>
          </a:stretch>
        </p:blipFill>
        <p:spPr>
          <a:xfrm>
            <a:off x="6266712" y="2516375"/>
            <a:ext cx="6625150" cy="6269175"/>
          </a:xfrm>
          <a:prstGeom prst="rect">
            <a:avLst/>
          </a:prstGeom>
          <a:noFill/>
          <a:ln cap="flat" cmpd="sng" w="9525">
            <a:solidFill>
              <a:srgbClr val="CCCCCC"/>
            </a:solidFill>
            <a:prstDash val="solid"/>
            <a:round/>
            <a:headEnd len="sm" w="sm" type="none"/>
            <a:tailEnd len="sm" w="sm" type="none"/>
          </a:ln>
        </p:spPr>
      </p:pic>
      <p:grpSp>
        <p:nvGrpSpPr>
          <p:cNvPr id="1250" name="Google Shape;1250;g2cc0972b174_14_893"/>
          <p:cNvGrpSpPr/>
          <p:nvPr/>
        </p:nvGrpSpPr>
        <p:grpSpPr>
          <a:xfrm>
            <a:off x="13375056" y="2516380"/>
            <a:ext cx="3036482" cy="1827618"/>
            <a:chOff x="1785307" y="-361783"/>
            <a:chExt cx="936752" cy="1186688"/>
          </a:xfrm>
        </p:grpSpPr>
        <p:sp>
          <p:nvSpPr>
            <p:cNvPr id="1251" name="Google Shape;1251;g2cc0972b174_14_89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52" name="Google Shape;1252;g2cc0972b174_14_893"/>
            <p:cNvSpPr txBox="1"/>
            <p:nvPr/>
          </p:nvSpPr>
          <p:spPr>
            <a:xfrm>
              <a:off x="1847334" y="-303812"/>
              <a:ext cx="812700" cy="9621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신고 사유를 하나 선택 후 확인을 누르면 신고가 완료되어 관리자에게 접수 되고, 이를 통해 관리자는 해당 신고 내용을 조회 가능</a:t>
              </a:r>
              <a:endParaRPr/>
            </a:p>
          </p:txBody>
        </p:sp>
      </p:grpSp>
      <p:sp>
        <p:nvSpPr>
          <p:cNvPr id="1253" name="Google Shape;1253;g2cc0972b174_14_893"/>
          <p:cNvSpPr/>
          <p:nvPr/>
        </p:nvSpPr>
        <p:spPr>
          <a:xfrm>
            <a:off x="3089038" y="4753675"/>
            <a:ext cx="1111200" cy="4101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57" name="Shape 1257"/>
        <p:cNvGrpSpPr/>
        <p:nvPr/>
      </p:nvGrpSpPr>
      <p:grpSpPr>
        <a:xfrm>
          <a:off x="0" y="0"/>
          <a:ext cx="0" cy="0"/>
          <a:chOff x="0" y="0"/>
          <a:chExt cx="0" cy="0"/>
        </a:xfrm>
      </p:grpSpPr>
      <p:sp>
        <p:nvSpPr>
          <p:cNvPr id="1258" name="Google Shape;1258;g2cc0972b174_14_905"/>
          <p:cNvSpPr/>
          <p:nvPr/>
        </p:nvSpPr>
        <p:spPr>
          <a:xfrm>
            <a:off x="1028700" y="2145825"/>
            <a:ext cx="16230600" cy="7963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59" name="Google Shape;1259;g2cc0972b174_14_905"/>
          <p:cNvSpPr txBox="1"/>
          <p:nvPr/>
        </p:nvSpPr>
        <p:spPr>
          <a:xfrm>
            <a:off x="1028700" y="749300"/>
            <a:ext cx="14199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신고하기 </a:t>
            </a:r>
            <a:r>
              <a:rPr lang="en-US" sz="4800">
                <a:solidFill>
                  <a:srgbClr val="FA643F"/>
                </a:solidFill>
                <a:latin typeface="Noto Sans KR"/>
                <a:ea typeface="Noto Sans KR"/>
                <a:cs typeface="Noto Sans KR"/>
                <a:sym typeface="Noto Sans KR"/>
              </a:rPr>
              <a:t>포스트</a:t>
            </a:r>
            <a:endParaRPr b="1" sz="7200"/>
          </a:p>
        </p:txBody>
      </p:sp>
      <p:pic>
        <p:nvPicPr>
          <p:cNvPr id="1260" name="Google Shape;1260;g2cc0972b174_14_905"/>
          <p:cNvPicPr preferRelativeResize="0"/>
          <p:nvPr/>
        </p:nvPicPr>
        <p:blipFill>
          <a:blip r:embed="rId3">
            <a:alphaModFix/>
          </a:blip>
          <a:stretch>
            <a:fillRect/>
          </a:stretch>
        </p:blipFill>
        <p:spPr>
          <a:xfrm>
            <a:off x="8480600" y="3750500"/>
            <a:ext cx="7808926" cy="6011326"/>
          </a:xfrm>
          <a:prstGeom prst="rect">
            <a:avLst/>
          </a:prstGeom>
          <a:noFill/>
          <a:ln cap="flat" cmpd="sng" w="9525">
            <a:solidFill>
              <a:srgbClr val="B7B7B7"/>
            </a:solidFill>
            <a:prstDash val="solid"/>
            <a:round/>
            <a:headEnd len="sm" w="sm" type="none"/>
            <a:tailEnd len="sm" w="sm" type="none"/>
          </a:ln>
        </p:spPr>
      </p:pic>
      <p:sp>
        <p:nvSpPr>
          <p:cNvPr id="1261" name="Google Shape;1261;g2cc0972b174_14_905"/>
          <p:cNvSpPr/>
          <p:nvPr/>
        </p:nvSpPr>
        <p:spPr>
          <a:xfrm>
            <a:off x="1745481" y="3682141"/>
            <a:ext cx="3017520" cy="727456"/>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rtl="0" algn="l">
              <a:lnSpc>
                <a:spcPct val="140000"/>
              </a:lnSpc>
              <a:spcBef>
                <a:spcPts val="0"/>
              </a:spcBef>
              <a:spcAft>
                <a:spcPts val="0"/>
              </a:spcAft>
              <a:buSzPts val="1500"/>
              <a:buNone/>
            </a:pPr>
            <a:r>
              <a:rPr lang="en-US" sz="1500">
                <a:solidFill>
                  <a:schemeClr val="lt1"/>
                </a:solidFill>
                <a:latin typeface="Calibri"/>
                <a:ea typeface="Calibri"/>
                <a:cs typeface="Calibri"/>
                <a:sym typeface="Calibri"/>
              </a:rPr>
              <a:t>신고하기 클릭 시 </a:t>
            </a:r>
            <a:endParaRPr sz="1500">
              <a:solidFill>
                <a:schemeClr val="lt1"/>
              </a:solidFill>
              <a:latin typeface="Calibri"/>
              <a:ea typeface="Calibri"/>
              <a:cs typeface="Calibri"/>
              <a:sym typeface="Calibri"/>
            </a:endParaRPr>
          </a:p>
          <a:p>
            <a:pPr indent="0" lvl="0" marL="0" rtl="0" algn="l">
              <a:lnSpc>
                <a:spcPct val="14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해당 포스트 신고 페이지로 이동</a:t>
            </a:r>
            <a:endParaRPr>
              <a:solidFill>
                <a:schemeClr val="dk1"/>
              </a:solidFill>
            </a:endParaRPr>
          </a:p>
        </p:txBody>
      </p:sp>
      <p:grpSp>
        <p:nvGrpSpPr>
          <p:cNvPr id="1262" name="Google Shape;1262;g2cc0972b174_14_905"/>
          <p:cNvGrpSpPr/>
          <p:nvPr/>
        </p:nvGrpSpPr>
        <p:grpSpPr>
          <a:xfrm>
            <a:off x="4763024" y="7634124"/>
            <a:ext cx="3430479" cy="2127703"/>
            <a:chOff x="1785307" y="-387876"/>
            <a:chExt cx="936752" cy="1212781"/>
          </a:xfrm>
        </p:grpSpPr>
        <p:sp>
          <p:nvSpPr>
            <p:cNvPr id="1263" name="Google Shape;1263;g2cc0972b174_14_905"/>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64" name="Google Shape;1264;g2cc0972b174_14_905"/>
            <p:cNvSpPr txBox="1"/>
            <p:nvPr/>
          </p:nvSpPr>
          <p:spPr>
            <a:xfrm>
              <a:off x="1803475" y="-387876"/>
              <a:ext cx="874800" cy="1186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신고 사유를 하나 선택</a:t>
              </a:r>
              <a:r>
                <a:rPr lang="en-US" sz="1500">
                  <a:solidFill>
                    <a:srgbClr val="FFFFFF"/>
                  </a:solidFill>
                  <a:latin typeface="Calibri"/>
                  <a:ea typeface="Calibri"/>
                  <a:cs typeface="Calibri"/>
                  <a:sym typeface="Calibri"/>
                </a:rPr>
                <a:t> 후 확인을 누르면 신고가 완료되어 관리자에게 접수 되고, 이를 통해 </a:t>
              </a:r>
              <a:r>
                <a:rPr lang="en-US" sz="1500">
                  <a:solidFill>
                    <a:srgbClr val="FFFFFF"/>
                  </a:solidFill>
                  <a:latin typeface="Calibri"/>
                  <a:ea typeface="Calibri"/>
                  <a:cs typeface="Calibri"/>
                  <a:sym typeface="Calibri"/>
                </a:rPr>
                <a:t>관리자</a:t>
              </a:r>
              <a:r>
                <a:rPr lang="en-US" sz="1500">
                  <a:solidFill>
                    <a:srgbClr val="FFFFFF"/>
                  </a:solidFill>
                  <a:latin typeface="Calibri"/>
                  <a:ea typeface="Calibri"/>
                  <a:cs typeface="Calibri"/>
                  <a:sym typeface="Calibri"/>
                </a:rPr>
                <a:t>는 해당 신고 내용을 조회 가능</a:t>
              </a:r>
              <a:endParaRPr/>
            </a:p>
          </p:txBody>
        </p:sp>
      </p:grpSp>
      <p:grpSp>
        <p:nvGrpSpPr>
          <p:cNvPr id="1265" name="Google Shape;1265;g2cc0972b174_14_905"/>
          <p:cNvGrpSpPr/>
          <p:nvPr/>
        </p:nvGrpSpPr>
        <p:grpSpPr>
          <a:xfrm>
            <a:off x="1745479" y="2519894"/>
            <a:ext cx="6735115" cy="964376"/>
            <a:chOff x="7484675" y="3075547"/>
            <a:chExt cx="8171700" cy="1170075"/>
          </a:xfrm>
        </p:grpSpPr>
        <p:pic>
          <p:nvPicPr>
            <p:cNvPr id="1266" name="Google Shape;1266;g2cc0972b174_14_905"/>
            <p:cNvPicPr preferRelativeResize="0"/>
            <p:nvPr/>
          </p:nvPicPr>
          <p:blipFill rotWithShape="1">
            <a:blip r:embed="rId4">
              <a:alphaModFix/>
            </a:blip>
            <a:srcRect b="66517" l="0" r="0" t="0"/>
            <a:stretch/>
          </p:blipFill>
          <p:spPr>
            <a:xfrm>
              <a:off x="7484675" y="3075547"/>
              <a:ext cx="8171700" cy="1170075"/>
            </a:xfrm>
            <a:prstGeom prst="rect">
              <a:avLst/>
            </a:prstGeom>
            <a:noFill/>
            <a:ln cap="flat" cmpd="sng" w="9525">
              <a:solidFill>
                <a:srgbClr val="B7B7B7"/>
              </a:solidFill>
              <a:prstDash val="solid"/>
              <a:round/>
              <a:headEnd len="sm" w="sm" type="none"/>
              <a:tailEnd len="sm" w="sm" type="none"/>
            </a:ln>
          </p:spPr>
        </p:pic>
        <p:sp>
          <p:nvSpPr>
            <p:cNvPr id="1267" name="Google Shape;1267;g2cc0972b174_14_905"/>
            <p:cNvSpPr/>
            <p:nvPr/>
          </p:nvSpPr>
          <p:spPr>
            <a:xfrm>
              <a:off x="12984493" y="3455555"/>
              <a:ext cx="2671800" cy="5706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71" name="Shape 1271"/>
        <p:cNvGrpSpPr/>
        <p:nvPr/>
      </p:nvGrpSpPr>
      <p:grpSpPr>
        <a:xfrm>
          <a:off x="0" y="0"/>
          <a:ext cx="0" cy="0"/>
          <a:chOff x="0" y="0"/>
          <a:chExt cx="0" cy="0"/>
        </a:xfrm>
      </p:grpSpPr>
      <p:sp>
        <p:nvSpPr>
          <p:cNvPr id="1272" name="Google Shape;1272;g2cc0972b174_14_917"/>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73" name="Google Shape;1273;g2cc0972b174_14_917"/>
          <p:cNvSpPr txBox="1"/>
          <p:nvPr/>
        </p:nvSpPr>
        <p:spPr>
          <a:xfrm>
            <a:off x="1028700" y="749300"/>
            <a:ext cx="14199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메인 </a:t>
            </a:r>
            <a:r>
              <a:rPr lang="en-US" sz="4800">
                <a:solidFill>
                  <a:srgbClr val="FA643F"/>
                </a:solidFill>
                <a:latin typeface="Noto Sans KR"/>
                <a:ea typeface="Noto Sans KR"/>
                <a:cs typeface="Noto Sans KR"/>
                <a:sym typeface="Noto Sans KR"/>
              </a:rPr>
              <a:t>장르 별 검색</a:t>
            </a:r>
            <a:endParaRPr b="1" sz="7200"/>
          </a:p>
        </p:txBody>
      </p:sp>
      <p:pic>
        <p:nvPicPr>
          <p:cNvPr id="1274" name="Google Shape;1274;g2cc0972b174_14_917"/>
          <p:cNvPicPr preferRelativeResize="0"/>
          <p:nvPr/>
        </p:nvPicPr>
        <p:blipFill>
          <a:blip r:embed="rId3">
            <a:alphaModFix/>
          </a:blip>
          <a:stretch>
            <a:fillRect/>
          </a:stretch>
        </p:blipFill>
        <p:spPr>
          <a:xfrm>
            <a:off x="1895438" y="3824000"/>
            <a:ext cx="6717251" cy="4219000"/>
          </a:xfrm>
          <a:prstGeom prst="rect">
            <a:avLst/>
          </a:prstGeom>
          <a:noFill/>
          <a:ln cap="flat" cmpd="sng" w="9525">
            <a:solidFill>
              <a:srgbClr val="CCCCCC"/>
            </a:solidFill>
            <a:prstDash val="solid"/>
            <a:round/>
            <a:headEnd len="sm" w="sm" type="none"/>
            <a:tailEnd len="sm" w="sm" type="none"/>
          </a:ln>
        </p:spPr>
      </p:pic>
      <p:grpSp>
        <p:nvGrpSpPr>
          <p:cNvPr id="1275" name="Google Shape;1275;g2cc0972b174_14_917"/>
          <p:cNvGrpSpPr/>
          <p:nvPr/>
        </p:nvGrpSpPr>
        <p:grpSpPr>
          <a:xfrm>
            <a:off x="5958359" y="8178561"/>
            <a:ext cx="2654336" cy="974746"/>
            <a:chOff x="1785307" y="-361783"/>
            <a:chExt cx="936902" cy="1186688"/>
          </a:xfrm>
        </p:grpSpPr>
        <p:sp>
          <p:nvSpPr>
            <p:cNvPr id="1276" name="Google Shape;1276;g2cc0972b174_14_917"/>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77" name="Google Shape;1277;g2cc0972b174_14_917"/>
            <p:cNvSpPr txBox="1"/>
            <p:nvPr/>
          </p:nvSpPr>
          <p:spPr>
            <a:xfrm>
              <a:off x="1785309" y="-303800"/>
              <a:ext cx="9369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시리즈 별로 장르 구성 가능</a:t>
              </a:r>
              <a:endParaRPr/>
            </a:p>
          </p:txBody>
        </p:sp>
      </p:grpSp>
      <p:pic>
        <p:nvPicPr>
          <p:cNvPr id="1278" name="Google Shape;1278;g2cc0972b174_14_917"/>
          <p:cNvPicPr preferRelativeResize="0"/>
          <p:nvPr/>
        </p:nvPicPr>
        <p:blipFill>
          <a:blip r:embed="rId4">
            <a:alphaModFix/>
          </a:blip>
          <a:stretch>
            <a:fillRect/>
          </a:stretch>
        </p:blipFill>
        <p:spPr>
          <a:xfrm>
            <a:off x="9675300" y="3804611"/>
            <a:ext cx="6717250" cy="4614033"/>
          </a:xfrm>
          <a:prstGeom prst="rect">
            <a:avLst/>
          </a:prstGeom>
          <a:noFill/>
          <a:ln cap="flat" cmpd="sng" w="9525">
            <a:solidFill>
              <a:srgbClr val="CCCCCC"/>
            </a:solidFill>
            <a:prstDash val="solid"/>
            <a:round/>
            <a:headEnd len="sm" w="sm" type="none"/>
            <a:tailEnd len="sm" w="sm" type="none"/>
          </a:ln>
        </p:spPr>
      </p:pic>
      <p:grpSp>
        <p:nvGrpSpPr>
          <p:cNvPr id="1279" name="Google Shape;1279;g2cc0972b174_14_917"/>
          <p:cNvGrpSpPr/>
          <p:nvPr/>
        </p:nvGrpSpPr>
        <p:grpSpPr>
          <a:xfrm>
            <a:off x="14029976" y="8589565"/>
            <a:ext cx="2362582" cy="974786"/>
            <a:chOff x="1785307" y="-361783"/>
            <a:chExt cx="936752" cy="1244778"/>
          </a:xfrm>
        </p:grpSpPr>
        <p:sp>
          <p:nvSpPr>
            <p:cNvPr id="1280" name="Google Shape;1280;g2cc0972b174_14_917"/>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81" name="Google Shape;1281;g2cc0972b174_14_917"/>
            <p:cNvSpPr txBox="1"/>
            <p:nvPr/>
          </p:nvSpPr>
          <p:spPr>
            <a:xfrm>
              <a:off x="1847334" y="-303805"/>
              <a:ext cx="812700" cy="1186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메인 페이지에 </a:t>
              </a:r>
              <a:r>
                <a:rPr lang="en-US" sz="1500">
                  <a:solidFill>
                    <a:srgbClr val="FFFFFF"/>
                  </a:solidFill>
                  <a:latin typeface="Calibri"/>
                  <a:ea typeface="Calibri"/>
                  <a:cs typeface="Calibri"/>
                  <a:sym typeface="Calibri"/>
                </a:rPr>
                <a:t>검색 창을 통해 검색 가능</a:t>
              </a:r>
              <a:endParaRPr/>
            </a:p>
          </p:txBody>
        </p:sp>
      </p:grpSp>
      <p:grpSp>
        <p:nvGrpSpPr>
          <p:cNvPr id="1282" name="Google Shape;1282;g2cc0972b174_14_917"/>
          <p:cNvGrpSpPr/>
          <p:nvPr/>
        </p:nvGrpSpPr>
        <p:grpSpPr>
          <a:xfrm>
            <a:off x="1028636" y="1969875"/>
            <a:ext cx="9200961" cy="1177437"/>
            <a:chOff x="-7496466" y="900020"/>
            <a:chExt cx="10287300" cy="888900"/>
          </a:xfrm>
        </p:grpSpPr>
        <p:sp>
          <p:nvSpPr>
            <p:cNvPr id="1283" name="Google Shape;1283;g2cc0972b174_14_917"/>
            <p:cNvSpPr/>
            <p:nvPr/>
          </p:nvSpPr>
          <p:spPr>
            <a:xfrm>
              <a:off x="-7496394" y="923807"/>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284" name="Google Shape;1284;g2cc0972b174_14_917"/>
            <p:cNvSpPr txBox="1"/>
            <p:nvPr/>
          </p:nvSpPr>
          <p:spPr>
            <a:xfrm>
              <a:off x="-7496466" y="900020"/>
              <a:ext cx="10287300" cy="8889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시리즈와 포스트에는 장르가 존재하며</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메인페이지의 장르별 베스트 영역에서 장르를 통한 작품을 검색할 수 있습니다.</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비동기 통신으로 선택 된 장르가 통신으로 보내져 해당하는 장르의 작품이 검색됩니다.</a:t>
              </a:r>
              <a:endParaRPr sz="1800">
                <a:latin typeface="Noto Sans KR"/>
                <a:ea typeface="Noto Sans KR"/>
                <a:cs typeface="Noto Sans KR"/>
                <a:sym typeface="Noto Sans K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288" name="Shape 1288"/>
        <p:cNvGrpSpPr/>
        <p:nvPr/>
      </p:nvGrpSpPr>
      <p:grpSpPr>
        <a:xfrm>
          <a:off x="0" y="0"/>
          <a:ext cx="0" cy="0"/>
          <a:chOff x="0" y="0"/>
          <a:chExt cx="0" cy="0"/>
        </a:xfrm>
      </p:grpSpPr>
      <p:sp>
        <p:nvSpPr>
          <p:cNvPr id="1289" name="Google Shape;1289;g2cc0972b174_14_929"/>
          <p:cNvSpPr/>
          <p:nvPr/>
        </p:nvSpPr>
        <p:spPr>
          <a:xfrm>
            <a:off x="1028700" y="3259675"/>
            <a:ext cx="16230600" cy="684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90" name="Google Shape;1290;g2cc0972b174_14_929"/>
          <p:cNvSpPr txBox="1"/>
          <p:nvPr/>
        </p:nvSpPr>
        <p:spPr>
          <a:xfrm>
            <a:off x="1028700" y="749300"/>
            <a:ext cx="14199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포스트 </a:t>
            </a:r>
            <a:r>
              <a:rPr lang="en-US" sz="4800">
                <a:solidFill>
                  <a:srgbClr val="FA643F"/>
                </a:solidFill>
                <a:latin typeface="Noto Sans KR"/>
                <a:ea typeface="Noto Sans KR"/>
                <a:cs typeface="Noto Sans KR"/>
                <a:sym typeface="Noto Sans KR"/>
              </a:rPr>
              <a:t>비밀글 설정</a:t>
            </a:r>
            <a:endParaRPr b="1" sz="7200"/>
          </a:p>
        </p:txBody>
      </p:sp>
      <p:pic>
        <p:nvPicPr>
          <p:cNvPr id="1291" name="Google Shape;1291;g2cc0972b174_14_929"/>
          <p:cNvPicPr preferRelativeResize="0"/>
          <p:nvPr/>
        </p:nvPicPr>
        <p:blipFill rotWithShape="1">
          <a:blip r:embed="rId3">
            <a:alphaModFix/>
          </a:blip>
          <a:srcRect b="0" l="0" r="88177" t="85614"/>
          <a:stretch/>
        </p:blipFill>
        <p:spPr>
          <a:xfrm>
            <a:off x="1355750" y="3534875"/>
            <a:ext cx="3557351" cy="1258749"/>
          </a:xfrm>
          <a:prstGeom prst="rect">
            <a:avLst/>
          </a:prstGeom>
          <a:noFill/>
          <a:ln>
            <a:noFill/>
          </a:ln>
        </p:spPr>
      </p:pic>
      <p:grpSp>
        <p:nvGrpSpPr>
          <p:cNvPr id="1292" name="Google Shape;1292;g2cc0972b174_14_929"/>
          <p:cNvGrpSpPr/>
          <p:nvPr/>
        </p:nvGrpSpPr>
        <p:grpSpPr>
          <a:xfrm>
            <a:off x="4619189" y="3534899"/>
            <a:ext cx="3312355" cy="1783355"/>
            <a:chOff x="1785307" y="-361783"/>
            <a:chExt cx="936752" cy="1186688"/>
          </a:xfrm>
        </p:grpSpPr>
        <p:sp>
          <p:nvSpPr>
            <p:cNvPr id="1293" name="Google Shape;1293;g2cc0972b174_14_929"/>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94" name="Google Shape;1294;g2cc0972b174_14_929"/>
            <p:cNvSpPr txBox="1"/>
            <p:nvPr/>
          </p:nvSpPr>
          <p:spPr>
            <a:xfrm>
              <a:off x="1847334" y="-303812"/>
              <a:ext cx="8127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유저 본인만 볼 수 있는 컨텐츠를 만들 수 있고,  포스트 작성 시 유저의 공개 여부 선택에 따라 기능 구현 가능.</a:t>
              </a:r>
              <a:endParaRPr/>
            </a:p>
          </p:txBody>
        </p:sp>
      </p:grpSp>
      <p:pic>
        <p:nvPicPr>
          <p:cNvPr id="1295" name="Google Shape;1295;g2cc0972b174_14_929"/>
          <p:cNvPicPr preferRelativeResize="0"/>
          <p:nvPr/>
        </p:nvPicPr>
        <p:blipFill>
          <a:blip r:embed="rId4">
            <a:alphaModFix/>
          </a:blip>
          <a:stretch>
            <a:fillRect/>
          </a:stretch>
        </p:blipFill>
        <p:spPr>
          <a:xfrm>
            <a:off x="1355750" y="5477550"/>
            <a:ext cx="6708775" cy="4393600"/>
          </a:xfrm>
          <a:prstGeom prst="rect">
            <a:avLst/>
          </a:prstGeom>
          <a:noFill/>
          <a:ln>
            <a:noFill/>
          </a:ln>
        </p:spPr>
      </p:pic>
      <p:pic>
        <p:nvPicPr>
          <p:cNvPr id="1296" name="Google Shape;1296;g2cc0972b174_14_929"/>
          <p:cNvPicPr preferRelativeResize="0"/>
          <p:nvPr/>
        </p:nvPicPr>
        <p:blipFill rotWithShape="1">
          <a:blip r:embed="rId5">
            <a:alphaModFix/>
          </a:blip>
          <a:srcRect b="24625" l="0" r="0" t="0"/>
          <a:stretch/>
        </p:blipFill>
        <p:spPr>
          <a:xfrm>
            <a:off x="8879550" y="4553275"/>
            <a:ext cx="7426450" cy="3511225"/>
          </a:xfrm>
          <a:prstGeom prst="rect">
            <a:avLst/>
          </a:prstGeom>
          <a:noFill/>
          <a:ln>
            <a:noFill/>
          </a:ln>
        </p:spPr>
      </p:pic>
      <p:grpSp>
        <p:nvGrpSpPr>
          <p:cNvPr id="1297" name="Google Shape;1297;g2cc0972b174_14_929"/>
          <p:cNvGrpSpPr/>
          <p:nvPr/>
        </p:nvGrpSpPr>
        <p:grpSpPr>
          <a:xfrm>
            <a:off x="7487800" y="8805457"/>
            <a:ext cx="3312402" cy="813000"/>
            <a:chOff x="1813378" y="-361783"/>
            <a:chExt cx="1101344" cy="1186688"/>
          </a:xfrm>
        </p:grpSpPr>
        <p:sp>
          <p:nvSpPr>
            <p:cNvPr id="1298" name="Google Shape;1298;g2cc0972b174_14_929"/>
            <p:cNvSpPr/>
            <p:nvPr/>
          </p:nvSpPr>
          <p:spPr>
            <a:xfrm>
              <a:off x="1813378" y="-361783"/>
              <a:ext cx="1101344"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99" name="Google Shape;1299;g2cc0972b174_14_929"/>
            <p:cNvSpPr txBox="1"/>
            <p:nvPr/>
          </p:nvSpPr>
          <p:spPr>
            <a:xfrm>
              <a:off x="1813378" y="-303818"/>
              <a:ext cx="1101300" cy="962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비공개 설정 시 유</a:t>
              </a:r>
              <a:r>
                <a:rPr lang="en-US" sz="1500">
                  <a:solidFill>
                    <a:srgbClr val="FFFFFF"/>
                  </a:solidFill>
                  <a:latin typeface="Calibri"/>
                  <a:ea typeface="Calibri"/>
                  <a:cs typeface="Calibri"/>
                  <a:sym typeface="Calibri"/>
                </a:rPr>
                <a:t>저  본인만 조회 가능</a:t>
              </a:r>
              <a:endParaRPr/>
            </a:p>
          </p:txBody>
        </p:sp>
      </p:grpSp>
      <p:grpSp>
        <p:nvGrpSpPr>
          <p:cNvPr id="1300" name="Google Shape;1300;g2cc0972b174_14_929"/>
          <p:cNvGrpSpPr/>
          <p:nvPr/>
        </p:nvGrpSpPr>
        <p:grpSpPr>
          <a:xfrm>
            <a:off x="507675" y="1969875"/>
            <a:ext cx="14572454" cy="1177437"/>
            <a:chOff x="-8399187" y="900001"/>
            <a:chExt cx="11641200" cy="888900"/>
          </a:xfrm>
        </p:grpSpPr>
        <p:sp>
          <p:nvSpPr>
            <p:cNvPr id="1301" name="Google Shape;1301;g2cc0972b174_14_929"/>
            <p:cNvSpPr/>
            <p:nvPr/>
          </p:nvSpPr>
          <p:spPr>
            <a:xfrm>
              <a:off x="-7982698" y="923807"/>
              <a:ext cx="10287156" cy="841321"/>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Noto Sans KR"/>
                <a:ea typeface="Noto Sans KR"/>
                <a:cs typeface="Noto Sans KR"/>
                <a:sym typeface="Noto Sans KR"/>
              </a:endParaRPr>
            </a:p>
          </p:txBody>
        </p:sp>
        <p:sp>
          <p:nvSpPr>
            <p:cNvPr id="1302" name="Google Shape;1302;g2cc0972b174_14_929"/>
            <p:cNvSpPr txBox="1"/>
            <p:nvPr/>
          </p:nvSpPr>
          <p:spPr>
            <a:xfrm>
              <a:off x="-8399187" y="900001"/>
              <a:ext cx="11641200" cy="888900"/>
            </a:xfrm>
            <a:prstGeom prst="rect">
              <a:avLst/>
            </a:prstGeom>
            <a:noFill/>
            <a:ln>
              <a:noFill/>
            </a:ln>
          </p:spPr>
          <p:txBody>
            <a:bodyPr anchorCtr="0" anchor="ctr" bIns="254000" lIns="254000" spcFirstLastPara="1" rIns="254000" wrap="square" tIns="254000">
              <a:noAutofit/>
            </a:bodyPr>
            <a:lstStyle/>
            <a:p>
              <a:pPr indent="0" lvl="0" marL="45720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포스트 옵션 설정 시 비밀글 설정을 통해 </a:t>
              </a:r>
              <a:br>
                <a:rPr lang="en-US" sz="1800">
                  <a:solidFill>
                    <a:schemeClr val="dk1"/>
                  </a:solidFill>
                  <a:latin typeface="Noto Sans KR"/>
                  <a:ea typeface="Noto Sans KR"/>
                  <a:cs typeface="Noto Sans KR"/>
                  <a:sym typeface="Noto Sans KR"/>
                </a:rPr>
              </a:br>
              <a:r>
                <a:rPr lang="en-US" sz="1800">
                  <a:solidFill>
                    <a:schemeClr val="dk1"/>
                  </a:solidFill>
                  <a:latin typeface="Noto Sans KR"/>
                  <a:ea typeface="Noto Sans KR"/>
                  <a:cs typeface="Noto Sans KR"/>
                  <a:sym typeface="Noto Sans KR"/>
                </a:rPr>
                <a:t>나만 볼 수 있는 글을 만들 수 있습니다. if문으로 SELECT문을 두 갈래로 나누어 포스트가 숨겨지거나 나타나게 하였습니다.</a:t>
              </a:r>
              <a:endParaRPr sz="1800">
                <a:latin typeface="Noto Sans KR"/>
                <a:ea typeface="Noto Sans KR"/>
                <a:cs typeface="Noto Sans KR"/>
                <a:sym typeface="Noto Sans K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06" name="Shape 1306"/>
        <p:cNvGrpSpPr/>
        <p:nvPr/>
      </p:nvGrpSpPr>
      <p:grpSpPr>
        <a:xfrm>
          <a:off x="0" y="0"/>
          <a:ext cx="0" cy="0"/>
          <a:chOff x="0" y="0"/>
          <a:chExt cx="0" cy="0"/>
        </a:xfrm>
      </p:grpSpPr>
      <p:sp>
        <p:nvSpPr>
          <p:cNvPr id="1307" name="Google Shape;1307;g2cc0972b174_1_79"/>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8" name="Google Shape;1308;g2cc0972b174_1_79"/>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멤버십, 구독</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sp>
        <p:nvSpPr>
          <p:cNvPr id="1309" name="Google Shape;1309;g2cc0972b174_1_79"/>
          <p:cNvSpPr/>
          <p:nvPr/>
        </p:nvSpPr>
        <p:spPr>
          <a:xfrm>
            <a:off x="1372725" y="249975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구현 내용</a:t>
            </a:r>
            <a:endParaRPr b="1" i="0" sz="1500" u="none" cap="none" strike="noStrike">
              <a:solidFill>
                <a:schemeClr val="lt1"/>
              </a:solidFill>
              <a:latin typeface="Noto Sans KR"/>
              <a:ea typeface="Noto Sans KR"/>
              <a:cs typeface="Noto Sans KR"/>
              <a:sym typeface="Noto Sans KR"/>
            </a:endParaRPr>
          </a:p>
        </p:txBody>
      </p:sp>
      <p:grpSp>
        <p:nvGrpSpPr>
          <p:cNvPr id="1310" name="Google Shape;1310;g2cc0972b174_1_79"/>
          <p:cNvGrpSpPr/>
          <p:nvPr/>
        </p:nvGrpSpPr>
        <p:grpSpPr>
          <a:xfrm>
            <a:off x="15651417" y="444564"/>
            <a:ext cx="1607828" cy="1931078"/>
            <a:chOff x="11133440" y="3032762"/>
            <a:chExt cx="2631900" cy="3161038"/>
          </a:xfrm>
        </p:grpSpPr>
        <p:pic>
          <p:nvPicPr>
            <p:cNvPr id="1311" name="Google Shape;1311;g2cc0972b174_1_79"/>
            <p:cNvPicPr preferRelativeResize="0"/>
            <p:nvPr/>
          </p:nvPicPr>
          <p:blipFill rotWithShape="1">
            <a:blip r:embed="rId3">
              <a:alphaModFix/>
            </a:blip>
            <a:srcRect b="0" l="2839" r="2829" t="5669"/>
            <a:stretch/>
          </p:blipFill>
          <p:spPr>
            <a:xfrm>
              <a:off x="11170943" y="3032762"/>
              <a:ext cx="2556896" cy="2556913"/>
            </a:xfrm>
            <a:prstGeom prst="rect">
              <a:avLst/>
            </a:prstGeom>
            <a:noFill/>
            <a:ln>
              <a:noFill/>
            </a:ln>
          </p:spPr>
        </p:pic>
        <p:sp>
          <p:nvSpPr>
            <p:cNvPr id="1312" name="Google Shape;1312;g2cc0972b174_1_79"/>
            <p:cNvSpPr/>
            <p:nvPr/>
          </p:nvSpPr>
          <p:spPr>
            <a:xfrm>
              <a:off x="11133440" y="5374500"/>
              <a:ext cx="2631900" cy="8193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신승재</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pic>
        <p:nvPicPr>
          <p:cNvPr id="1313" name="Google Shape;1313;g2cc0972b174_1_79"/>
          <p:cNvPicPr preferRelativeResize="0"/>
          <p:nvPr/>
        </p:nvPicPr>
        <p:blipFill>
          <a:blip r:embed="rId4">
            <a:alphaModFix/>
          </a:blip>
          <a:stretch>
            <a:fillRect/>
          </a:stretch>
        </p:blipFill>
        <p:spPr>
          <a:xfrm>
            <a:off x="1372725" y="3038300"/>
            <a:ext cx="15504599" cy="2740562"/>
          </a:xfrm>
          <a:prstGeom prst="rect">
            <a:avLst/>
          </a:prstGeom>
          <a:solidFill>
            <a:srgbClr val="F3F3F3"/>
          </a:solidFill>
          <a:ln cap="flat" cmpd="sng" w="9525">
            <a:solidFill>
              <a:srgbClr val="CCCCCC"/>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17" name="Shape 1317"/>
        <p:cNvGrpSpPr/>
        <p:nvPr/>
      </p:nvGrpSpPr>
      <p:grpSpPr>
        <a:xfrm>
          <a:off x="0" y="0"/>
          <a:ext cx="0" cy="0"/>
          <a:chOff x="0" y="0"/>
          <a:chExt cx="0" cy="0"/>
        </a:xfrm>
      </p:grpSpPr>
      <p:sp>
        <p:nvSpPr>
          <p:cNvPr id="1318" name="Google Shape;1318;g2cb611f8245_0_0"/>
          <p:cNvSpPr/>
          <p:nvPr/>
        </p:nvSpPr>
        <p:spPr>
          <a:xfrm>
            <a:off x="1028700" y="3276075"/>
            <a:ext cx="16230600" cy="6778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9" name="Google Shape;1319;g2cb611f8245_0_0"/>
          <p:cNvSpPr txBox="1"/>
          <p:nvPr/>
        </p:nvSpPr>
        <p:spPr>
          <a:xfrm>
            <a:off x="1028700" y="690975"/>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320" name="Google Shape;1320;g2cb611f8245_0_0"/>
          <p:cNvPicPr preferRelativeResize="0"/>
          <p:nvPr/>
        </p:nvPicPr>
        <p:blipFill rotWithShape="1">
          <a:blip r:embed="rId3">
            <a:alphaModFix/>
          </a:blip>
          <a:srcRect b="0" l="0" r="0" t="0"/>
          <a:stretch/>
        </p:blipFill>
        <p:spPr>
          <a:xfrm>
            <a:off x="1268350" y="3381100"/>
            <a:ext cx="8852366" cy="5406225"/>
          </a:xfrm>
          <a:prstGeom prst="rect">
            <a:avLst/>
          </a:prstGeom>
          <a:noFill/>
          <a:ln cap="flat" cmpd="sng" w="9525">
            <a:solidFill>
              <a:srgbClr val="CCCCCC"/>
            </a:solidFill>
            <a:prstDash val="solid"/>
            <a:round/>
            <a:headEnd len="sm" w="sm" type="none"/>
            <a:tailEnd len="sm" w="sm" type="none"/>
          </a:ln>
        </p:spPr>
      </p:pic>
      <p:pic>
        <p:nvPicPr>
          <p:cNvPr id="1321" name="Google Shape;1321;g2cb611f8245_0_0"/>
          <p:cNvPicPr preferRelativeResize="0"/>
          <p:nvPr/>
        </p:nvPicPr>
        <p:blipFill rotWithShape="1">
          <a:blip r:embed="rId4">
            <a:alphaModFix/>
          </a:blip>
          <a:srcRect b="0" l="0" r="0" t="0"/>
          <a:stretch/>
        </p:blipFill>
        <p:spPr>
          <a:xfrm>
            <a:off x="9819375" y="5651500"/>
            <a:ext cx="7016350" cy="4171884"/>
          </a:xfrm>
          <a:prstGeom prst="rect">
            <a:avLst/>
          </a:prstGeom>
          <a:noFill/>
          <a:ln cap="flat" cmpd="sng" w="9525">
            <a:solidFill>
              <a:srgbClr val="CCCCCC"/>
            </a:solidFill>
            <a:prstDash val="solid"/>
            <a:round/>
            <a:headEnd len="sm" w="sm" type="none"/>
            <a:tailEnd len="sm" w="sm" type="none"/>
          </a:ln>
        </p:spPr>
      </p:pic>
      <p:grpSp>
        <p:nvGrpSpPr>
          <p:cNvPr id="1322" name="Google Shape;1322;g2cb611f8245_0_0"/>
          <p:cNvGrpSpPr/>
          <p:nvPr/>
        </p:nvGrpSpPr>
        <p:grpSpPr>
          <a:xfrm>
            <a:off x="13544967" y="8787313"/>
            <a:ext cx="1914908" cy="944190"/>
            <a:chOff x="1785307" y="-470444"/>
            <a:chExt cx="936752" cy="1404000"/>
          </a:xfrm>
        </p:grpSpPr>
        <p:sp>
          <p:nvSpPr>
            <p:cNvPr id="1323" name="Google Shape;1323;g2cb611f8245_0_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4" name="Google Shape;1324;g2cb611f8245_0_0"/>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다른 회원의 화면</a:t>
              </a:r>
              <a:endParaRPr b="0" i="0" sz="1500" u="none" cap="none" strike="noStrike">
                <a:solidFill>
                  <a:srgbClr val="000000"/>
                </a:solidFill>
                <a:latin typeface="Arial"/>
                <a:ea typeface="Arial"/>
                <a:cs typeface="Arial"/>
                <a:sym typeface="Arial"/>
              </a:endParaRPr>
            </a:p>
          </p:txBody>
        </p:sp>
      </p:grpSp>
      <p:sp>
        <p:nvSpPr>
          <p:cNvPr id="1325" name="Google Shape;1325;g2cb611f8245_0_0"/>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38888"/>
              </a:lnSpc>
              <a:spcBef>
                <a:spcPts val="0"/>
              </a:spcBef>
              <a:spcAft>
                <a:spcPts val="0"/>
              </a:spcAft>
              <a:buNone/>
            </a:pPr>
            <a:r>
              <a:rPr lang="en-US" sz="1800">
                <a:solidFill>
                  <a:schemeClr val="dk1"/>
                </a:solidFill>
                <a:latin typeface="Noto Sans KR"/>
                <a:ea typeface="Noto Sans KR"/>
                <a:cs typeface="Noto Sans KR"/>
                <a:sym typeface="Noto Sans KR"/>
              </a:rPr>
              <a:t>.</a:t>
            </a:r>
            <a:endParaRPr/>
          </a:p>
        </p:txBody>
      </p:sp>
      <p:sp>
        <p:nvSpPr>
          <p:cNvPr id="1326" name="Google Shape;1326;g2cb611f8245_0_0"/>
          <p:cNvSpPr txBox="1"/>
          <p:nvPr/>
        </p:nvSpPr>
        <p:spPr>
          <a:xfrm>
            <a:off x="2350514" y="6979576"/>
            <a:ext cx="1661400" cy="9441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로그인한 회원의 화면</a:t>
            </a:r>
            <a:endParaRPr b="0" i="0" sz="1400" u="none" cap="none" strike="noStrike">
              <a:solidFill>
                <a:srgbClr val="000000"/>
              </a:solidFill>
              <a:latin typeface="Arial"/>
              <a:ea typeface="Arial"/>
              <a:cs typeface="Arial"/>
              <a:sym typeface="Arial"/>
            </a:endParaRPr>
          </a:p>
        </p:txBody>
      </p:sp>
      <p:grpSp>
        <p:nvGrpSpPr>
          <p:cNvPr id="1327" name="Google Shape;1327;g2cb611f8245_0_0"/>
          <p:cNvGrpSpPr/>
          <p:nvPr/>
        </p:nvGrpSpPr>
        <p:grpSpPr>
          <a:xfrm>
            <a:off x="8570525" y="4073685"/>
            <a:ext cx="3302760" cy="1897693"/>
            <a:chOff x="5408108" y="402203"/>
            <a:chExt cx="936900" cy="1186800"/>
          </a:xfrm>
        </p:grpSpPr>
        <p:sp>
          <p:nvSpPr>
            <p:cNvPr id="1328" name="Google Shape;1328;g2cb611f8245_0_0"/>
            <p:cNvSpPr/>
            <p:nvPr/>
          </p:nvSpPr>
          <p:spPr>
            <a:xfrm>
              <a:off x="5408183" y="402269"/>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9" name="Google Shape;1329;g2cb611f8245_0_0"/>
            <p:cNvSpPr txBox="1"/>
            <p:nvPr/>
          </p:nvSpPr>
          <p:spPr>
            <a:xfrm>
              <a:off x="5408108" y="402203"/>
              <a:ext cx="936900" cy="11868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100"/>
                <a:buFont typeface="Arial"/>
                <a:buNone/>
              </a:pPr>
              <a:r>
                <a:rPr lang="en-US" sz="1500">
                  <a:solidFill>
                    <a:srgbClr val="F8F3F2"/>
                  </a:solidFill>
                  <a:latin typeface="Noto Sans KR"/>
                  <a:ea typeface="Noto Sans KR"/>
                  <a:cs typeface="Noto Sans KR"/>
                  <a:sym typeface="Noto Sans KR"/>
                </a:rPr>
                <a:t>멤버십 조회 = 스토리 페이지에서 로그인한 유저 본인 / 다른 유저 - 멤버십 정보가 있는 화면, 없는화면으로 구성되어 유저의 상태의 따라 각기 다른 화면을 출력</a:t>
              </a:r>
              <a:endParaRPr b="0" i="0" sz="1500" u="none" cap="none" strike="noStrike">
                <a:solidFill>
                  <a:srgbClr val="F8F3F2"/>
                </a:solidFill>
                <a:latin typeface="Arial"/>
                <a:ea typeface="Arial"/>
                <a:cs typeface="Arial"/>
                <a:sym typeface="Arial"/>
              </a:endParaRPr>
            </a:p>
          </p:txBody>
        </p:sp>
      </p:grpSp>
      <p:grpSp>
        <p:nvGrpSpPr>
          <p:cNvPr id="1330" name="Google Shape;1330;g2cb611f8245_0_0"/>
          <p:cNvGrpSpPr/>
          <p:nvPr/>
        </p:nvGrpSpPr>
        <p:grpSpPr>
          <a:xfrm>
            <a:off x="902600" y="1799177"/>
            <a:ext cx="14093671" cy="1581929"/>
            <a:chOff x="-85529" y="-8927"/>
            <a:chExt cx="10427398" cy="1021192"/>
          </a:xfrm>
        </p:grpSpPr>
        <p:sp>
          <p:nvSpPr>
            <p:cNvPr id="1331" name="Google Shape;1331;g2cb611f8245_0_0"/>
            <p:cNvSpPr/>
            <p:nvPr/>
          </p:nvSpPr>
          <p:spPr>
            <a:xfrm>
              <a:off x="54713" y="-8927"/>
              <a:ext cx="10287156" cy="837114"/>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2" name="Google Shape;1332;g2cb611f8245_0_0"/>
            <p:cNvSpPr txBox="1"/>
            <p:nvPr/>
          </p:nvSpPr>
          <p:spPr>
            <a:xfrm>
              <a:off x="-85529" y="46265"/>
              <a:ext cx="10287300" cy="966000"/>
            </a:xfrm>
            <a:prstGeom prst="rect">
              <a:avLst/>
            </a:prstGeom>
            <a:noFill/>
            <a:ln>
              <a:noFill/>
            </a:ln>
          </p:spPr>
          <p:txBody>
            <a:bodyPr anchorCtr="0" anchor="ctr" bIns="254000" lIns="254000" spcFirstLastPara="1" rIns="254000" wrap="square" tIns="254000">
              <a:noAutofit/>
            </a:bodyPr>
            <a:lstStyle/>
            <a:p>
              <a:pPr indent="0" lvl="0" marL="0" marR="0" rtl="0" algn="l">
                <a:lnSpc>
                  <a:spcPct val="138888"/>
                </a:lnSpc>
                <a:spcBef>
                  <a:spcPts val="0"/>
                </a:spcBef>
                <a:spcAft>
                  <a:spcPts val="0"/>
                </a:spcAft>
                <a:buClr>
                  <a:srgbClr val="000000"/>
                </a:buClr>
                <a:buSzPts val="1800"/>
                <a:buFont typeface="Arial"/>
                <a:buNone/>
              </a:pPr>
              <a:r>
                <a:rPr lang="en-US" sz="1800">
                  <a:latin typeface="Noto Sans KR"/>
                  <a:ea typeface="Noto Sans KR"/>
                  <a:cs typeface="Noto Sans KR"/>
                  <a:sym typeface="Noto Sans KR"/>
                </a:rPr>
                <a:t>멤버십의 주요기능은 기본적으로 </a:t>
              </a:r>
              <a:r>
                <a:rPr lang="en-US" sz="1800">
                  <a:solidFill>
                    <a:schemeClr val="dk1"/>
                  </a:solidFill>
                  <a:latin typeface="Noto Sans KR"/>
                  <a:ea typeface="Noto Sans KR"/>
                  <a:cs typeface="Noto Sans KR"/>
                  <a:sym typeface="Noto Sans KR"/>
                </a:rPr>
                <a:t>CRUD를 통한 조회,개설,수정,종료 입니다.</a:t>
              </a:r>
              <a:endParaRPr sz="1800">
                <a:solidFill>
                  <a:schemeClr val="dk1"/>
                </a:solidFill>
                <a:latin typeface="Noto Sans KR"/>
                <a:ea typeface="Noto Sans KR"/>
                <a:cs typeface="Noto Sans KR"/>
                <a:sym typeface="Noto Sans KR"/>
              </a:endParaRPr>
            </a:p>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각각 쿼리문의 조건을 넣어 기능을 구현했고 조회시엔 개설된 멤버십의 정보가 있을 때 화면과 없을 때 화면이 각각 다르게 구현되어 있습니다.</a:t>
              </a:r>
              <a:endParaRPr sz="1800">
                <a:solidFill>
                  <a:schemeClr val="dk1"/>
                </a:solidFill>
                <a:latin typeface="Noto Sans KR"/>
                <a:ea typeface="Noto Sans KR"/>
                <a:cs typeface="Noto Sans KR"/>
                <a:sym typeface="Noto Sans KR"/>
              </a:endParaRPr>
            </a:p>
            <a:p>
              <a:pPr indent="0" lvl="0" marL="0" marR="0" rtl="0" algn="l">
                <a:lnSpc>
                  <a:spcPct val="138888"/>
                </a:lnSpc>
                <a:spcBef>
                  <a:spcPts val="0"/>
                </a:spcBef>
                <a:spcAft>
                  <a:spcPts val="0"/>
                </a:spcAft>
                <a:buClr>
                  <a:srgbClr val="000000"/>
                </a:buClr>
                <a:buSzPts val="1800"/>
                <a:buFont typeface="Arial"/>
                <a:buNone/>
              </a:pPr>
              <a:r>
                <a:t/>
              </a:r>
              <a:endParaRPr sz="1800">
                <a:latin typeface="Noto Sans KR"/>
                <a:ea typeface="Noto Sans KR"/>
                <a:cs typeface="Noto Sans KR"/>
                <a:sym typeface="Noto Sans K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76" name="Shape 276"/>
        <p:cNvGrpSpPr/>
        <p:nvPr/>
      </p:nvGrpSpPr>
      <p:grpSpPr>
        <a:xfrm>
          <a:off x="0" y="0"/>
          <a:ext cx="0" cy="0"/>
          <a:chOff x="0" y="0"/>
          <a:chExt cx="0" cy="0"/>
        </a:xfrm>
      </p:grpSpPr>
      <p:cxnSp>
        <p:nvCxnSpPr>
          <p:cNvPr id="277" name="Google Shape;277;g2cb812eca80_0_90"/>
          <p:cNvCxnSpPr/>
          <p:nvPr/>
        </p:nvCxnSpPr>
        <p:spPr>
          <a:xfrm>
            <a:off x="-266850" y="4722537"/>
            <a:ext cx="18288000" cy="0"/>
          </a:xfrm>
          <a:prstGeom prst="straightConnector1">
            <a:avLst/>
          </a:prstGeom>
          <a:noFill/>
          <a:ln cap="flat" cmpd="sng" w="19050">
            <a:solidFill>
              <a:srgbClr val="FFFFFF"/>
            </a:solidFill>
            <a:prstDash val="solid"/>
            <a:miter lim="800000"/>
            <a:headEnd len="sm" w="sm" type="none"/>
            <a:tailEnd len="sm" w="sm" type="none"/>
          </a:ln>
        </p:spPr>
      </p:cxnSp>
      <p:sp>
        <p:nvSpPr>
          <p:cNvPr id="278" name="Google Shape;278;g2cb812eca80_0_90"/>
          <p:cNvSpPr txBox="1"/>
          <p:nvPr/>
        </p:nvSpPr>
        <p:spPr>
          <a:xfrm>
            <a:off x="4114400" y="4909550"/>
            <a:ext cx="9525600" cy="1108200"/>
          </a:xfrm>
          <a:prstGeom prst="rect">
            <a:avLst/>
          </a:prstGeom>
          <a:noFill/>
          <a:ln>
            <a:noFill/>
          </a:ln>
        </p:spPr>
        <p:txBody>
          <a:bodyPr anchorCtr="0" anchor="t" bIns="0" lIns="0" spcFirstLastPara="1" rIns="0" wrap="square" tIns="0">
            <a:spAutoFit/>
          </a:bodyPr>
          <a:lstStyle/>
          <a:p>
            <a:pPr indent="0" lvl="0" marL="0" marR="0" rtl="0" algn="ctr">
              <a:lnSpc>
                <a:spcPct val="142029"/>
              </a:lnSpc>
              <a:spcBef>
                <a:spcPts val="0"/>
              </a:spcBef>
              <a:spcAft>
                <a:spcPts val="0"/>
              </a:spcAft>
              <a:buClr>
                <a:srgbClr val="FFFFFF"/>
              </a:buClr>
              <a:buSzPts val="6900"/>
              <a:buFont typeface="Calibri"/>
              <a:buNone/>
            </a:pPr>
            <a:r>
              <a:rPr b="1" i="0" lang="en-US" sz="7200" u="none" cap="none" strike="noStrike">
                <a:solidFill>
                  <a:srgbClr val="FA643F"/>
                </a:solidFill>
                <a:latin typeface="Noto Sans KR"/>
                <a:ea typeface="Noto Sans KR"/>
                <a:cs typeface="Noto Sans KR"/>
                <a:sym typeface="Noto Sans KR"/>
              </a:rPr>
              <a:t>프로젝트 구조</a:t>
            </a:r>
            <a:endParaRPr b="1" i="0" sz="7200" u="none" cap="none" strike="noStrike">
              <a:solidFill>
                <a:srgbClr val="FA643F"/>
              </a:solidFill>
              <a:latin typeface="Noto Sans KR"/>
              <a:ea typeface="Noto Sans KR"/>
              <a:cs typeface="Noto Sans KR"/>
              <a:sym typeface="Noto Sans KR"/>
            </a:endParaRPr>
          </a:p>
        </p:txBody>
      </p:sp>
      <p:grpSp>
        <p:nvGrpSpPr>
          <p:cNvPr id="279" name="Google Shape;279;g2cb812eca80_0_90"/>
          <p:cNvGrpSpPr/>
          <p:nvPr/>
        </p:nvGrpSpPr>
        <p:grpSpPr>
          <a:xfrm>
            <a:off x="7578625" y="3801274"/>
            <a:ext cx="2597047" cy="787645"/>
            <a:chOff x="0" y="-192881"/>
            <a:chExt cx="3463190" cy="1049633"/>
          </a:xfrm>
        </p:grpSpPr>
        <p:grpSp>
          <p:nvGrpSpPr>
            <p:cNvPr id="280" name="Google Shape;280;g2cb812eca80_0_90"/>
            <p:cNvGrpSpPr/>
            <p:nvPr/>
          </p:nvGrpSpPr>
          <p:grpSpPr>
            <a:xfrm>
              <a:off x="0" y="-192881"/>
              <a:ext cx="3463190" cy="1049633"/>
              <a:chOff x="0" y="-38100"/>
              <a:chExt cx="684087" cy="207335"/>
            </a:xfrm>
          </p:grpSpPr>
          <p:sp>
            <p:nvSpPr>
              <p:cNvPr id="281" name="Google Shape;281;g2cb812eca80_0_90"/>
              <p:cNvSpPr/>
              <p:nvPr/>
            </p:nvSpPr>
            <p:spPr>
              <a:xfrm>
                <a:off x="0" y="0"/>
                <a:ext cx="684087" cy="169235"/>
              </a:xfrm>
              <a:custGeom>
                <a:rect b="b" l="l" r="r" t="t"/>
                <a:pathLst>
                  <a:path extrusionOk="0" h="169235" w="684087">
                    <a:moveTo>
                      <a:pt x="0" y="0"/>
                    </a:moveTo>
                    <a:lnTo>
                      <a:pt x="684087" y="0"/>
                    </a:lnTo>
                    <a:lnTo>
                      <a:pt x="684087" y="169235"/>
                    </a:lnTo>
                    <a:lnTo>
                      <a:pt x="0" y="1692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g2cb812eca80_0_90"/>
              <p:cNvSpPr txBox="1"/>
              <p:nvPr/>
            </p:nvSpPr>
            <p:spPr>
              <a:xfrm>
                <a:off x="0" y="-38100"/>
                <a:ext cx="684000" cy="207300"/>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dk1"/>
                  </a:highlight>
                  <a:latin typeface="Calibri"/>
                  <a:ea typeface="Calibri"/>
                  <a:cs typeface="Calibri"/>
                  <a:sym typeface="Calibri"/>
                </a:endParaRPr>
              </a:p>
            </p:txBody>
          </p:sp>
        </p:grpSp>
        <p:sp>
          <p:nvSpPr>
            <p:cNvPr id="283" name="Google Shape;283;g2cb812eca80_0_90"/>
            <p:cNvSpPr txBox="1"/>
            <p:nvPr/>
          </p:nvSpPr>
          <p:spPr>
            <a:xfrm>
              <a:off x="357515" y="85788"/>
              <a:ext cx="2748300" cy="4923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45833"/>
                </a:lnSpc>
                <a:spcBef>
                  <a:spcPts val="0"/>
                </a:spcBef>
                <a:spcAft>
                  <a:spcPts val="0"/>
                </a:spcAft>
                <a:buClr>
                  <a:srgbClr val="00BC70"/>
                </a:buClr>
                <a:buSzPts val="2400"/>
                <a:buFont typeface="Montserrat Black"/>
                <a:buNone/>
              </a:pPr>
              <a:r>
                <a:rPr b="1" i="0" lang="en-US" sz="2400" u="none" cap="none" strike="noStrike">
                  <a:solidFill>
                    <a:srgbClr val="FA643F"/>
                  </a:solidFill>
                  <a:latin typeface="Montserrat Black"/>
                  <a:ea typeface="Montserrat Black"/>
                  <a:cs typeface="Montserrat Black"/>
                  <a:sym typeface="Montserrat Black"/>
                </a:rPr>
                <a:t>SECTION 02</a:t>
              </a:r>
              <a:endParaRPr b="0" i="0" sz="1400" u="none" cap="none" strike="noStrike">
                <a:solidFill>
                  <a:srgbClr val="FA643F"/>
                </a:solidFill>
                <a:latin typeface="Arial"/>
                <a:ea typeface="Arial"/>
                <a:cs typeface="Arial"/>
                <a:sym typeface="Arial"/>
              </a:endParaRPr>
            </a:p>
          </p:txBody>
        </p:sp>
      </p:grpSp>
      <p:sp>
        <p:nvSpPr>
          <p:cNvPr id="284" name="Google Shape;284;g2cb812eca80_0_90"/>
          <p:cNvSpPr txBox="1"/>
          <p:nvPr/>
        </p:nvSpPr>
        <p:spPr>
          <a:xfrm>
            <a:off x="13935600" y="9784500"/>
            <a:ext cx="5320800" cy="50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Noto Sans KR"/>
                <a:ea typeface="Noto Sans KR"/>
                <a:cs typeface="Noto Sans KR"/>
                <a:sym typeface="Noto Sans KR"/>
              </a:rPr>
              <a:t>더 자세한 구조는 </a:t>
            </a:r>
            <a:r>
              <a:rPr b="0" i="0" lang="en-US" sz="1900" u="sng" cap="none" strike="noStrike">
                <a:solidFill>
                  <a:schemeClr val="hlink"/>
                </a:solidFill>
                <a:latin typeface="Noto Sans KR"/>
                <a:ea typeface="Noto Sans KR"/>
                <a:cs typeface="Noto Sans KR"/>
                <a:sym typeface="Noto Sans KR"/>
                <a:hlinkClick r:id="rId3"/>
              </a:rPr>
              <a:t>잘남아</a:t>
            </a:r>
            <a:r>
              <a:rPr b="0" i="0" lang="en-US" sz="1900" u="none" cap="none" strike="noStrike">
                <a:solidFill>
                  <a:schemeClr val="dk1"/>
                </a:solidFill>
                <a:latin typeface="Noto Sans KR"/>
                <a:ea typeface="Noto Sans KR"/>
                <a:cs typeface="Noto Sans KR"/>
                <a:sym typeface="Noto Sans KR"/>
              </a:rPr>
              <a:t> 노션에 있습니다</a:t>
            </a:r>
            <a:endParaRPr b="0" i="0" sz="19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36" name="Shape 1336"/>
        <p:cNvGrpSpPr/>
        <p:nvPr/>
      </p:nvGrpSpPr>
      <p:grpSpPr>
        <a:xfrm>
          <a:off x="0" y="0"/>
          <a:ext cx="0" cy="0"/>
          <a:chOff x="0" y="0"/>
          <a:chExt cx="0" cy="0"/>
        </a:xfrm>
      </p:grpSpPr>
      <p:sp>
        <p:nvSpPr>
          <p:cNvPr id="1337" name="Google Shape;1337;g2cb611f8245_0_32"/>
          <p:cNvSpPr/>
          <p:nvPr/>
        </p:nvSpPr>
        <p:spPr>
          <a:xfrm>
            <a:off x="1028700" y="2074325"/>
            <a:ext cx="16230600" cy="8038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8" name="Google Shape;1338;g2cb611f8245_0_3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i="0" sz="7200" u="none" cap="none" strike="noStrike">
              <a:solidFill>
                <a:srgbClr val="000000"/>
              </a:solidFill>
              <a:latin typeface="Arial"/>
              <a:ea typeface="Arial"/>
              <a:cs typeface="Arial"/>
              <a:sym typeface="Arial"/>
            </a:endParaRPr>
          </a:p>
        </p:txBody>
      </p:sp>
      <p:sp>
        <p:nvSpPr>
          <p:cNvPr id="1339" name="Google Shape;1339;g2cb611f8245_0_32"/>
          <p:cNvSpPr txBox="1"/>
          <p:nvPr/>
        </p:nvSpPr>
        <p:spPr>
          <a:xfrm>
            <a:off x="11820350" y="7932518"/>
            <a:ext cx="3120564" cy="1023967"/>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500">
                <a:solidFill>
                  <a:schemeClr val="lt1"/>
                </a:solidFill>
              </a:rPr>
              <a:t>멤버십 개설이 완료되면 조회 페이지에 멤버십 정보가 출력됩니다.</a:t>
            </a:r>
            <a:endParaRPr sz="1500">
              <a:solidFill>
                <a:schemeClr val="lt1"/>
              </a:solidFill>
            </a:endParaRPr>
          </a:p>
          <a:p>
            <a:pPr indent="0" lvl="0" marL="0" marR="0" rtl="0" algn="l">
              <a:lnSpc>
                <a:spcPct val="140000"/>
              </a:lnSpc>
              <a:spcBef>
                <a:spcPts val="0"/>
              </a:spcBef>
              <a:spcAft>
                <a:spcPts val="0"/>
              </a:spcAft>
              <a:buClr>
                <a:srgbClr val="FFFFFF"/>
              </a:buClr>
              <a:buSzPts val="1500"/>
              <a:buFont typeface="Calibri"/>
              <a:buNone/>
            </a:pPr>
            <a:r>
              <a:t/>
            </a:r>
            <a:endParaRPr sz="1500">
              <a:solidFill>
                <a:srgbClr val="FFFFFF"/>
              </a:solidFill>
              <a:latin typeface="Calibri"/>
              <a:ea typeface="Calibri"/>
              <a:cs typeface="Calibri"/>
              <a:sym typeface="Calibri"/>
            </a:endParaRPr>
          </a:p>
        </p:txBody>
      </p:sp>
      <p:pic>
        <p:nvPicPr>
          <p:cNvPr id="1340" name="Google Shape;1340;g2cb611f8245_0_32"/>
          <p:cNvPicPr preferRelativeResize="0"/>
          <p:nvPr/>
        </p:nvPicPr>
        <p:blipFill rotWithShape="1">
          <a:blip r:embed="rId3">
            <a:alphaModFix/>
          </a:blip>
          <a:srcRect b="11268" l="18277" r="24102" t="0"/>
          <a:stretch/>
        </p:blipFill>
        <p:spPr>
          <a:xfrm>
            <a:off x="1291175" y="2237200"/>
            <a:ext cx="8461802" cy="6335301"/>
          </a:xfrm>
          <a:prstGeom prst="rect">
            <a:avLst/>
          </a:prstGeom>
          <a:noFill/>
          <a:ln cap="flat" cmpd="sng" w="9525">
            <a:solidFill>
              <a:srgbClr val="CCCCCC"/>
            </a:solidFill>
            <a:prstDash val="solid"/>
            <a:round/>
            <a:headEnd len="sm" w="sm" type="none"/>
            <a:tailEnd len="sm" w="sm" type="none"/>
          </a:ln>
        </p:spPr>
      </p:pic>
      <p:grpSp>
        <p:nvGrpSpPr>
          <p:cNvPr id="1341" name="Google Shape;1341;g2cb611f8245_0_32"/>
          <p:cNvGrpSpPr/>
          <p:nvPr/>
        </p:nvGrpSpPr>
        <p:grpSpPr>
          <a:xfrm>
            <a:off x="5678285" y="2237194"/>
            <a:ext cx="2341131" cy="798048"/>
            <a:chOff x="1785307" y="-361783"/>
            <a:chExt cx="936752" cy="1186688"/>
          </a:xfrm>
        </p:grpSpPr>
        <p:sp>
          <p:nvSpPr>
            <p:cNvPr id="1342" name="Google Shape;1342;g2cb611f8245_0_3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3" name="Google Shape;1343;g2cb611f8245_0_32"/>
            <p:cNvSpPr txBox="1"/>
            <p:nvPr/>
          </p:nvSpPr>
          <p:spPr>
            <a:xfrm>
              <a:off x="1847333" y="-236364"/>
              <a:ext cx="812700" cy="918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멤버십이 있을 때</a:t>
              </a:r>
              <a:endParaRPr b="0" i="0" sz="1400" u="none" cap="none" strike="noStrike">
                <a:solidFill>
                  <a:srgbClr val="000000"/>
                </a:solidFill>
                <a:latin typeface="Arial"/>
                <a:ea typeface="Arial"/>
                <a:cs typeface="Arial"/>
                <a:sym typeface="Arial"/>
              </a:endParaRPr>
            </a:p>
          </p:txBody>
        </p:sp>
      </p:grpSp>
      <p:pic>
        <p:nvPicPr>
          <p:cNvPr id="1344" name="Google Shape;1344;g2cb611f8245_0_32"/>
          <p:cNvPicPr preferRelativeResize="0"/>
          <p:nvPr/>
        </p:nvPicPr>
        <p:blipFill rotWithShape="1">
          <a:blip r:embed="rId4">
            <a:alphaModFix/>
          </a:blip>
          <a:srcRect b="0" l="0" r="0" t="0"/>
          <a:stretch/>
        </p:blipFill>
        <p:spPr>
          <a:xfrm>
            <a:off x="8847425" y="2237200"/>
            <a:ext cx="7761449" cy="6335299"/>
          </a:xfrm>
          <a:prstGeom prst="rect">
            <a:avLst/>
          </a:prstGeom>
          <a:noFill/>
          <a:ln cap="flat" cmpd="sng" w="9525">
            <a:solidFill>
              <a:srgbClr val="CCCCCC"/>
            </a:solidFill>
            <a:prstDash val="solid"/>
            <a:round/>
            <a:headEnd len="sm" w="sm" type="none"/>
            <a:tailEnd len="sm" w="sm" type="none"/>
          </a:ln>
        </p:spPr>
      </p:pic>
      <p:grpSp>
        <p:nvGrpSpPr>
          <p:cNvPr id="1345" name="Google Shape;1345;g2cb611f8245_0_32"/>
          <p:cNvGrpSpPr/>
          <p:nvPr/>
        </p:nvGrpSpPr>
        <p:grpSpPr>
          <a:xfrm>
            <a:off x="14521542" y="2395501"/>
            <a:ext cx="1914908" cy="944190"/>
            <a:chOff x="1785307" y="-470444"/>
            <a:chExt cx="936752" cy="1404000"/>
          </a:xfrm>
        </p:grpSpPr>
        <p:sp>
          <p:nvSpPr>
            <p:cNvPr id="1346" name="Google Shape;1346;g2cb611f8245_0_3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7" name="Google Shape;1347;g2cb611f8245_0_3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로그인한 회원의 화면</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51" name="Shape 1351"/>
        <p:cNvGrpSpPr/>
        <p:nvPr/>
      </p:nvGrpSpPr>
      <p:grpSpPr>
        <a:xfrm>
          <a:off x="0" y="0"/>
          <a:ext cx="0" cy="0"/>
          <a:chOff x="0" y="0"/>
          <a:chExt cx="0" cy="0"/>
        </a:xfrm>
      </p:grpSpPr>
      <p:sp>
        <p:nvSpPr>
          <p:cNvPr id="1352" name="Google Shape;1352;g2cc0972b174_20_40"/>
          <p:cNvSpPr/>
          <p:nvPr/>
        </p:nvSpPr>
        <p:spPr>
          <a:xfrm>
            <a:off x="1028700" y="1857500"/>
            <a:ext cx="16230600" cy="8038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g2cc0972b174_20_40"/>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i="0" sz="7200" u="none" cap="none" strike="noStrike">
              <a:solidFill>
                <a:srgbClr val="000000"/>
              </a:solidFill>
              <a:latin typeface="Arial"/>
              <a:ea typeface="Arial"/>
              <a:cs typeface="Arial"/>
              <a:sym typeface="Arial"/>
            </a:endParaRPr>
          </a:p>
        </p:txBody>
      </p:sp>
      <p:pic>
        <p:nvPicPr>
          <p:cNvPr id="1354" name="Google Shape;1354;g2cc0972b174_20_40"/>
          <p:cNvPicPr preferRelativeResize="0"/>
          <p:nvPr/>
        </p:nvPicPr>
        <p:blipFill rotWithShape="1">
          <a:blip r:embed="rId3">
            <a:alphaModFix/>
          </a:blip>
          <a:srcRect b="0" l="0" r="0" t="0"/>
          <a:stretch/>
        </p:blipFill>
        <p:spPr>
          <a:xfrm>
            <a:off x="1767075" y="2379348"/>
            <a:ext cx="8570226" cy="7018650"/>
          </a:xfrm>
          <a:prstGeom prst="rect">
            <a:avLst/>
          </a:prstGeom>
          <a:noFill/>
          <a:ln cap="flat" cmpd="sng" w="9525">
            <a:solidFill>
              <a:srgbClr val="CCCCCC"/>
            </a:solidFill>
            <a:prstDash val="solid"/>
            <a:round/>
            <a:headEnd len="sm" w="sm" type="none"/>
            <a:tailEnd len="sm" w="sm" type="none"/>
          </a:ln>
        </p:spPr>
      </p:pic>
      <p:pic>
        <p:nvPicPr>
          <p:cNvPr id="1355" name="Google Shape;1355;g2cc0972b174_20_40"/>
          <p:cNvPicPr preferRelativeResize="0"/>
          <p:nvPr/>
        </p:nvPicPr>
        <p:blipFill rotWithShape="1">
          <a:blip r:embed="rId4">
            <a:alphaModFix/>
          </a:blip>
          <a:srcRect b="0" l="0" r="0" t="0"/>
          <a:stretch/>
        </p:blipFill>
        <p:spPr>
          <a:xfrm>
            <a:off x="10601675" y="2379350"/>
            <a:ext cx="2771425" cy="2047875"/>
          </a:xfrm>
          <a:prstGeom prst="rect">
            <a:avLst/>
          </a:prstGeom>
          <a:noFill/>
          <a:ln cap="flat" cmpd="sng" w="9525">
            <a:solidFill>
              <a:srgbClr val="CCCCCC"/>
            </a:solidFill>
            <a:prstDash val="solid"/>
            <a:round/>
            <a:headEnd len="sm" w="sm" type="none"/>
            <a:tailEnd len="sm" w="sm" type="none"/>
          </a:ln>
        </p:spPr>
      </p:pic>
      <p:grpSp>
        <p:nvGrpSpPr>
          <p:cNvPr id="1356" name="Google Shape;1356;g2cc0972b174_20_40"/>
          <p:cNvGrpSpPr/>
          <p:nvPr/>
        </p:nvGrpSpPr>
        <p:grpSpPr>
          <a:xfrm>
            <a:off x="13989462" y="3483045"/>
            <a:ext cx="2089051" cy="944190"/>
            <a:chOff x="1569784" y="-470444"/>
            <a:chExt cx="936752" cy="1404000"/>
          </a:xfrm>
        </p:grpSpPr>
        <p:sp>
          <p:nvSpPr>
            <p:cNvPr id="1357" name="Google Shape;1357;g2cc0972b174_20_40"/>
            <p:cNvSpPr/>
            <p:nvPr/>
          </p:nvSpPr>
          <p:spPr>
            <a:xfrm>
              <a:off x="1569784"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8" name="Google Shape;1358;g2cc0972b174_20_40"/>
            <p:cNvSpPr txBox="1"/>
            <p:nvPr/>
          </p:nvSpPr>
          <p:spPr>
            <a:xfrm>
              <a:off x="1631812"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성공 알림 출력</a:t>
              </a:r>
              <a:endParaRPr b="0" i="0" sz="1400" u="none" cap="none" strike="noStrike">
                <a:solidFill>
                  <a:srgbClr val="000000"/>
                </a:solidFill>
                <a:latin typeface="Arial"/>
                <a:ea typeface="Arial"/>
                <a:cs typeface="Arial"/>
                <a:sym typeface="Arial"/>
              </a:endParaRPr>
            </a:p>
          </p:txBody>
        </p:sp>
      </p:grpSp>
      <p:grpSp>
        <p:nvGrpSpPr>
          <p:cNvPr id="1359" name="Google Shape;1359;g2cc0972b174_20_40"/>
          <p:cNvGrpSpPr/>
          <p:nvPr/>
        </p:nvGrpSpPr>
        <p:grpSpPr>
          <a:xfrm>
            <a:off x="6635361" y="3891424"/>
            <a:ext cx="3495858" cy="1221159"/>
            <a:chOff x="1785307" y="-366705"/>
            <a:chExt cx="848200" cy="1191607"/>
          </a:xfrm>
        </p:grpSpPr>
        <p:sp>
          <p:nvSpPr>
            <p:cNvPr id="1360" name="Google Shape;1360;g2cc0972b174_20_40"/>
            <p:cNvSpPr/>
            <p:nvPr/>
          </p:nvSpPr>
          <p:spPr>
            <a:xfrm>
              <a:off x="1785307" y="-361786"/>
              <a:ext cx="812800"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g2cc0972b174_20_40"/>
            <p:cNvSpPr txBox="1"/>
            <p:nvPr/>
          </p:nvSpPr>
          <p:spPr>
            <a:xfrm>
              <a:off x="1785407" y="-366705"/>
              <a:ext cx="848100" cy="11916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500">
                  <a:solidFill>
                    <a:srgbClr val="F8F3F2"/>
                  </a:solidFill>
                </a:rPr>
                <a:t>멤버십 개설 = 조회 페이지에서 개설하기 버튼을 클릭하여 페이</a:t>
              </a:r>
              <a:r>
                <a:rPr lang="en-US" sz="1500">
                  <a:solidFill>
                    <a:srgbClr val="F8F3F2"/>
                  </a:solidFill>
                </a:rPr>
                <a:t>지 이동</a:t>
              </a:r>
              <a:endParaRPr b="0" i="0" sz="1100" u="none" cap="none" strike="noStrike">
                <a:solidFill>
                  <a:srgbClr val="F8F3F2"/>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65" name="Shape 1365"/>
        <p:cNvGrpSpPr/>
        <p:nvPr/>
      </p:nvGrpSpPr>
      <p:grpSpPr>
        <a:xfrm>
          <a:off x="0" y="0"/>
          <a:ext cx="0" cy="0"/>
          <a:chOff x="0" y="0"/>
          <a:chExt cx="0" cy="0"/>
        </a:xfrm>
      </p:grpSpPr>
      <p:sp>
        <p:nvSpPr>
          <p:cNvPr id="1366" name="Google Shape;1366;g2cc0972b174_20_69"/>
          <p:cNvSpPr/>
          <p:nvPr/>
        </p:nvSpPr>
        <p:spPr>
          <a:xfrm>
            <a:off x="1028700" y="1857500"/>
            <a:ext cx="16230600" cy="8038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g2cc0972b174_20_69"/>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i="0" sz="7200" u="none" cap="none" strike="noStrike">
              <a:solidFill>
                <a:srgbClr val="000000"/>
              </a:solidFill>
              <a:latin typeface="Arial"/>
              <a:ea typeface="Arial"/>
              <a:cs typeface="Arial"/>
              <a:sym typeface="Arial"/>
            </a:endParaRPr>
          </a:p>
        </p:txBody>
      </p:sp>
      <p:pic>
        <p:nvPicPr>
          <p:cNvPr id="1368" name="Google Shape;1368;g2cc0972b174_20_69"/>
          <p:cNvPicPr preferRelativeResize="0"/>
          <p:nvPr/>
        </p:nvPicPr>
        <p:blipFill rotWithShape="1">
          <a:blip r:embed="rId3">
            <a:alphaModFix/>
          </a:blip>
          <a:srcRect b="0" l="0" r="30055" t="9494"/>
          <a:stretch/>
        </p:blipFill>
        <p:spPr>
          <a:xfrm>
            <a:off x="1365725" y="2131466"/>
            <a:ext cx="10138123" cy="6024051"/>
          </a:xfrm>
          <a:prstGeom prst="rect">
            <a:avLst/>
          </a:prstGeom>
          <a:noFill/>
          <a:ln cap="flat" cmpd="sng" w="9525">
            <a:solidFill>
              <a:srgbClr val="CCCCCC"/>
            </a:solidFill>
            <a:prstDash val="solid"/>
            <a:round/>
            <a:headEnd len="sm" w="sm" type="none"/>
            <a:tailEnd len="sm" w="sm" type="none"/>
          </a:ln>
        </p:spPr>
      </p:pic>
      <p:grpSp>
        <p:nvGrpSpPr>
          <p:cNvPr id="1369" name="Google Shape;1369;g2cc0972b174_20_69"/>
          <p:cNvGrpSpPr/>
          <p:nvPr/>
        </p:nvGrpSpPr>
        <p:grpSpPr>
          <a:xfrm>
            <a:off x="5536851" y="2721537"/>
            <a:ext cx="2539720" cy="1088305"/>
            <a:chOff x="1785216" y="-393213"/>
            <a:chExt cx="875886" cy="1140900"/>
          </a:xfrm>
        </p:grpSpPr>
        <p:sp>
          <p:nvSpPr>
            <p:cNvPr id="1370" name="Google Shape;1370;g2cc0972b174_20_69"/>
            <p:cNvSpPr/>
            <p:nvPr/>
          </p:nvSpPr>
          <p:spPr>
            <a:xfrm>
              <a:off x="1785310" y="-361789"/>
              <a:ext cx="875792" cy="1109472"/>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1" name="Google Shape;1371;g2cc0972b174_20_69"/>
            <p:cNvSpPr txBox="1"/>
            <p:nvPr/>
          </p:nvSpPr>
          <p:spPr>
            <a:xfrm>
              <a:off x="1785216" y="-393213"/>
              <a:ext cx="875700" cy="11409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모든 양식에 맞게 작성</a:t>
              </a:r>
              <a:r>
                <a:rPr lang="en-US" sz="1500">
                  <a:solidFill>
                    <a:srgbClr val="FFFFFF"/>
                  </a:solidFill>
                  <a:latin typeface="Calibri"/>
                  <a:ea typeface="Calibri"/>
                  <a:cs typeface="Calibri"/>
                  <a:sym typeface="Calibri"/>
                </a:rPr>
                <a:t>한 후 개설 진행 가능</a:t>
              </a:r>
              <a:endParaRPr b="0" i="0" sz="1400" u="none" cap="none" strike="noStrike">
                <a:solidFill>
                  <a:srgbClr val="000000"/>
                </a:solidFill>
                <a:latin typeface="Arial"/>
                <a:ea typeface="Arial"/>
                <a:cs typeface="Arial"/>
                <a:sym typeface="Arial"/>
              </a:endParaRPr>
            </a:p>
          </p:txBody>
        </p:sp>
      </p:grpSp>
      <p:pic>
        <p:nvPicPr>
          <p:cNvPr id="1372" name="Google Shape;1372;g2cc0972b174_20_69"/>
          <p:cNvPicPr preferRelativeResize="0"/>
          <p:nvPr/>
        </p:nvPicPr>
        <p:blipFill rotWithShape="1">
          <a:blip r:embed="rId4">
            <a:alphaModFix/>
          </a:blip>
          <a:srcRect b="0" l="0" r="0" t="0"/>
          <a:stretch/>
        </p:blipFill>
        <p:spPr>
          <a:xfrm>
            <a:off x="10065225" y="2131475"/>
            <a:ext cx="6939551" cy="4770950"/>
          </a:xfrm>
          <a:prstGeom prst="rect">
            <a:avLst/>
          </a:prstGeom>
          <a:noFill/>
          <a:ln cap="flat" cmpd="sng" w="9525">
            <a:solidFill>
              <a:srgbClr val="CCCCCC"/>
            </a:solidFill>
            <a:prstDash val="solid"/>
            <a:round/>
            <a:headEnd len="sm" w="sm" type="none"/>
            <a:tailEnd len="sm" w="sm" type="none"/>
          </a:ln>
        </p:spPr>
      </p:pic>
      <p:grpSp>
        <p:nvGrpSpPr>
          <p:cNvPr id="1373" name="Google Shape;1373;g2cc0972b174_20_69"/>
          <p:cNvGrpSpPr/>
          <p:nvPr/>
        </p:nvGrpSpPr>
        <p:grpSpPr>
          <a:xfrm>
            <a:off x="13883701" y="5667739"/>
            <a:ext cx="3121070" cy="1234696"/>
            <a:chOff x="1400091" y="-361783"/>
            <a:chExt cx="936752" cy="1186865"/>
          </a:xfrm>
        </p:grpSpPr>
        <p:sp>
          <p:nvSpPr>
            <p:cNvPr id="1374" name="Google Shape;1374;g2cc0972b174_20_69"/>
            <p:cNvSpPr/>
            <p:nvPr/>
          </p:nvSpPr>
          <p:spPr>
            <a:xfrm>
              <a:off x="1400091"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5" name="Google Shape;1375;g2cc0972b174_20_69"/>
            <p:cNvSpPr txBox="1"/>
            <p:nvPr/>
          </p:nvSpPr>
          <p:spPr>
            <a:xfrm>
              <a:off x="1400166" y="-159218"/>
              <a:ext cx="936600" cy="9843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500">
                  <a:solidFill>
                    <a:schemeClr val="lt1"/>
                  </a:solidFill>
                </a:rPr>
                <a:t>멤버십 개설이 완료 </a:t>
              </a:r>
              <a:r>
                <a:rPr lang="en-US" sz="1500">
                  <a:solidFill>
                    <a:schemeClr val="lt1"/>
                  </a:solidFill>
                </a:rPr>
                <a:t>후,</a:t>
              </a:r>
              <a:r>
                <a:rPr lang="en-US" sz="1500">
                  <a:solidFill>
                    <a:schemeClr val="lt1"/>
                  </a:solidFill>
                </a:rPr>
                <a:t> 조회 페이지에 멤버십 정보 출력</a:t>
              </a:r>
              <a:endParaRPr sz="1500">
                <a:solidFill>
                  <a:schemeClr val="lt1"/>
                </a:solidFill>
              </a:endParaRPr>
            </a:p>
            <a:p>
              <a:pPr indent="0" lvl="0" marL="0" marR="0" rtl="0" algn="l">
                <a:lnSpc>
                  <a:spcPct val="140000"/>
                </a:lnSpc>
                <a:spcBef>
                  <a:spcPts val="0"/>
                </a:spcBef>
                <a:spcAft>
                  <a:spcPts val="0"/>
                </a:spcAft>
                <a:buClr>
                  <a:srgbClr val="FFFFFF"/>
                </a:buClr>
                <a:buSzPts val="1500"/>
                <a:buFont typeface="Calibri"/>
                <a:buNone/>
              </a:pPr>
              <a:r>
                <a:t/>
              </a:r>
              <a:endParaRPr sz="1500">
                <a:solidFill>
                  <a:srgbClr val="FFFFFF"/>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79" name="Shape 1379"/>
        <p:cNvGrpSpPr/>
        <p:nvPr/>
      </p:nvGrpSpPr>
      <p:grpSpPr>
        <a:xfrm>
          <a:off x="0" y="0"/>
          <a:ext cx="0" cy="0"/>
          <a:chOff x="0" y="0"/>
          <a:chExt cx="0" cy="0"/>
        </a:xfrm>
      </p:grpSpPr>
      <p:sp>
        <p:nvSpPr>
          <p:cNvPr id="1380" name="Google Shape;1380;g2cb611f8245_0_52"/>
          <p:cNvSpPr/>
          <p:nvPr/>
        </p:nvSpPr>
        <p:spPr>
          <a:xfrm>
            <a:off x="1028700" y="1968500"/>
            <a:ext cx="16230600" cy="786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1" name="Google Shape;1381;g2cb611f8245_0_5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382" name="Google Shape;1382;g2cb611f8245_0_52"/>
          <p:cNvPicPr preferRelativeResize="0"/>
          <p:nvPr/>
        </p:nvPicPr>
        <p:blipFill rotWithShape="1">
          <a:blip r:embed="rId3">
            <a:alphaModFix/>
          </a:blip>
          <a:srcRect b="0" l="9865" r="12082" t="0"/>
          <a:stretch/>
        </p:blipFill>
        <p:spPr>
          <a:xfrm>
            <a:off x="1651000" y="2131800"/>
            <a:ext cx="8593675" cy="5942401"/>
          </a:xfrm>
          <a:prstGeom prst="rect">
            <a:avLst/>
          </a:prstGeom>
          <a:noFill/>
          <a:ln cap="flat" cmpd="sng" w="9525">
            <a:solidFill>
              <a:srgbClr val="CCCCCC"/>
            </a:solidFill>
            <a:prstDash val="solid"/>
            <a:round/>
            <a:headEnd len="sm" w="sm" type="none"/>
            <a:tailEnd len="sm" w="sm" type="none"/>
          </a:ln>
        </p:spPr>
      </p:pic>
      <p:grpSp>
        <p:nvGrpSpPr>
          <p:cNvPr id="1383" name="Google Shape;1383;g2cb611f8245_0_52"/>
          <p:cNvGrpSpPr/>
          <p:nvPr/>
        </p:nvGrpSpPr>
        <p:grpSpPr>
          <a:xfrm>
            <a:off x="10477809" y="2131811"/>
            <a:ext cx="2895287" cy="1311765"/>
            <a:chOff x="1177606" y="-361787"/>
            <a:chExt cx="1544400" cy="1186688"/>
          </a:xfrm>
        </p:grpSpPr>
        <p:sp>
          <p:nvSpPr>
            <p:cNvPr id="1384" name="Google Shape;1384;g2cb611f8245_0_52"/>
            <p:cNvSpPr/>
            <p:nvPr/>
          </p:nvSpPr>
          <p:spPr>
            <a:xfrm>
              <a:off x="1177613" y="-361787"/>
              <a:ext cx="1544320"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5" name="Google Shape;1385;g2cb611f8245_0_52"/>
            <p:cNvSpPr txBox="1"/>
            <p:nvPr/>
          </p:nvSpPr>
          <p:spPr>
            <a:xfrm>
              <a:off x="1177606" y="-338575"/>
              <a:ext cx="1544400" cy="11634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멤버십 수정/ 탈퇴 버튼을 클릭하여 멤버십 수정 페이지로 이동</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389" name="Shape 1389"/>
        <p:cNvGrpSpPr/>
        <p:nvPr/>
      </p:nvGrpSpPr>
      <p:grpSpPr>
        <a:xfrm>
          <a:off x="0" y="0"/>
          <a:ext cx="0" cy="0"/>
          <a:chOff x="0" y="0"/>
          <a:chExt cx="0" cy="0"/>
        </a:xfrm>
      </p:grpSpPr>
      <p:sp>
        <p:nvSpPr>
          <p:cNvPr id="1390" name="Google Shape;1390;g2cc0972b174_20_90"/>
          <p:cNvSpPr/>
          <p:nvPr/>
        </p:nvSpPr>
        <p:spPr>
          <a:xfrm>
            <a:off x="1028700" y="1968500"/>
            <a:ext cx="16230600" cy="786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g2cc0972b174_20_90"/>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392" name="Google Shape;1392;g2cc0972b174_20_90"/>
          <p:cNvPicPr preferRelativeResize="0"/>
          <p:nvPr/>
        </p:nvPicPr>
        <p:blipFill rotWithShape="1">
          <a:blip r:embed="rId3">
            <a:alphaModFix/>
          </a:blip>
          <a:srcRect b="0" l="7720" r="38213" t="0"/>
          <a:stretch/>
        </p:blipFill>
        <p:spPr>
          <a:xfrm>
            <a:off x="1460500" y="2303800"/>
            <a:ext cx="6159499" cy="6347501"/>
          </a:xfrm>
          <a:prstGeom prst="rect">
            <a:avLst/>
          </a:prstGeom>
          <a:noFill/>
          <a:ln cap="flat" cmpd="sng" w="9525">
            <a:solidFill>
              <a:srgbClr val="CCCCCC"/>
            </a:solidFill>
            <a:prstDash val="solid"/>
            <a:round/>
            <a:headEnd len="sm" w="sm" type="none"/>
            <a:tailEnd len="sm" w="sm" type="none"/>
          </a:ln>
        </p:spPr>
      </p:pic>
      <p:grpSp>
        <p:nvGrpSpPr>
          <p:cNvPr id="1393" name="Google Shape;1393;g2cc0972b174_20_90"/>
          <p:cNvGrpSpPr/>
          <p:nvPr/>
        </p:nvGrpSpPr>
        <p:grpSpPr>
          <a:xfrm>
            <a:off x="4498925" y="7692700"/>
            <a:ext cx="3121070" cy="1177838"/>
            <a:chOff x="1785310" y="-132673"/>
            <a:chExt cx="936752" cy="765128"/>
          </a:xfrm>
        </p:grpSpPr>
        <p:sp>
          <p:nvSpPr>
            <p:cNvPr id="1394" name="Google Shape;1394;g2cc0972b174_20_90"/>
            <p:cNvSpPr/>
            <p:nvPr/>
          </p:nvSpPr>
          <p:spPr>
            <a:xfrm>
              <a:off x="1785310" y="-132673"/>
              <a:ext cx="936752" cy="764032"/>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5" name="Google Shape;1395;g2cc0972b174_20_90"/>
            <p:cNvSpPr txBox="1"/>
            <p:nvPr/>
          </p:nvSpPr>
          <p:spPr>
            <a:xfrm>
              <a:off x="1785385" y="109855"/>
              <a:ext cx="936600" cy="5226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500">
                  <a:solidFill>
                    <a:schemeClr val="lt1"/>
                  </a:solidFill>
                </a:rPr>
                <a:t>수정이 완료되면 조회 페이지에 수정된 정보를 출력</a:t>
              </a:r>
              <a:br>
                <a:rPr lang="en-US" sz="1800">
                  <a:solidFill>
                    <a:schemeClr val="dk1"/>
                  </a:solidFill>
                </a:rPr>
              </a:br>
              <a:endParaRPr b="0" i="0" sz="1400" u="none" cap="none" strike="noStrike">
                <a:solidFill>
                  <a:schemeClr val="lt1"/>
                </a:solidFill>
                <a:latin typeface="Arial"/>
                <a:ea typeface="Arial"/>
                <a:cs typeface="Arial"/>
                <a:sym typeface="Arial"/>
              </a:endParaRPr>
            </a:p>
          </p:txBody>
        </p:sp>
      </p:grpSp>
      <p:pic>
        <p:nvPicPr>
          <p:cNvPr id="1396" name="Google Shape;1396;g2cc0972b174_20_90"/>
          <p:cNvPicPr preferRelativeResize="0"/>
          <p:nvPr/>
        </p:nvPicPr>
        <p:blipFill rotWithShape="1">
          <a:blip r:embed="rId4">
            <a:alphaModFix/>
          </a:blip>
          <a:srcRect b="0" l="0" r="0" t="0"/>
          <a:stretch/>
        </p:blipFill>
        <p:spPr>
          <a:xfrm>
            <a:off x="8212675" y="2388475"/>
            <a:ext cx="8559801" cy="6566750"/>
          </a:xfrm>
          <a:prstGeom prst="rect">
            <a:avLst/>
          </a:prstGeom>
          <a:noFill/>
          <a:ln cap="flat" cmpd="sng" w="9525">
            <a:solidFill>
              <a:srgbClr val="CCCCCC"/>
            </a:solidFill>
            <a:prstDash val="solid"/>
            <a:round/>
            <a:headEnd len="sm" w="sm" type="none"/>
            <a:tailEnd len="sm" w="sm" type="none"/>
          </a:ln>
        </p:spPr>
      </p:pic>
      <p:grpSp>
        <p:nvGrpSpPr>
          <p:cNvPr id="1397" name="Google Shape;1397;g2cc0972b174_20_90"/>
          <p:cNvGrpSpPr/>
          <p:nvPr/>
        </p:nvGrpSpPr>
        <p:grpSpPr>
          <a:xfrm>
            <a:off x="12851190" y="2853339"/>
            <a:ext cx="3453623" cy="1844090"/>
            <a:chOff x="1785307" y="-363221"/>
            <a:chExt cx="936957" cy="1188126"/>
          </a:xfrm>
        </p:grpSpPr>
        <p:sp>
          <p:nvSpPr>
            <p:cNvPr id="1398" name="Google Shape;1398;g2cc0972b174_20_90"/>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9" name="Google Shape;1399;g2cc0972b174_20_90"/>
            <p:cNvSpPr txBox="1"/>
            <p:nvPr/>
          </p:nvSpPr>
          <p:spPr>
            <a:xfrm>
              <a:off x="1785364" y="-363221"/>
              <a:ext cx="936900" cy="1186800"/>
            </a:xfrm>
            <a:prstGeom prst="rect">
              <a:avLst/>
            </a:prstGeom>
            <a:noFill/>
            <a:ln>
              <a:noFill/>
            </a:ln>
          </p:spPr>
          <p:txBody>
            <a:bodyPr anchorCtr="0" anchor="ctr" bIns="254000" lIns="254000" spcFirstLastPara="1" rIns="254000" wrap="square" tIns="254000">
              <a:noAutofit/>
            </a:bodyPr>
            <a:lstStyle/>
            <a:p>
              <a:pPr indent="0" lvl="0" marL="0" rtl="0" algn="l">
                <a:lnSpc>
                  <a:spcPct val="140000"/>
                </a:lnSpc>
                <a:spcBef>
                  <a:spcPts val="0"/>
                </a:spcBef>
                <a:spcAft>
                  <a:spcPts val="0"/>
                </a:spcAft>
                <a:buClr>
                  <a:schemeClr val="lt1"/>
                </a:buClr>
                <a:buSzPts val="1500"/>
                <a:buFont typeface="Calibri"/>
                <a:buNone/>
              </a:pPr>
              <a:r>
                <a:rPr lang="en-US" sz="1500">
                  <a:solidFill>
                    <a:srgbClr val="F8F3F2"/>
                  </a:solidFill>
                  <a:latin typeface="Calibri"/>
                  <a:ea typeface="Calibri"/>
                  <a:cs typeface="Calibri"/>
                  <a:sym typeface="Calibri"/>
                </a:rPr>
                <a:t>멤버십 정보 수정 페이지</a:t>
              </a:r>
              <a:r>
                <a:rPr lang="en-US" sz="1500">
                  <a:solidFill>
                    <a:srgbClr val="F8F3F2"/>
                  </a:solidFill>
                </a:rPr>
                <a:t>수정 =  멤버십 플랜 제목과 소개, 디자인 등이 수정 가능하며, 후원 금액은 수정 불가 </a:t>
              </a:r>
              <a:endParaRPr b="0" i="0" sz="1500" u="none" cap="none" strike="noStrike">
                <a:solidFill>
                  <a:srgbClr val="000000"/>
                </a:solidFill>
                <a:latin typeface="Arial"/>
                <a:ea typeface="Arial"/>
                <a:cs typeface="Arial"/>
                <a:sym typeface="Aria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03" name="Shape 1403"/>
        <p:cNvGrpSpPr/>
        <p:nvPr/>
      </p:nvGrpSpPr>
      <p:grpSpPr>
        <a:xfrm>
          <a:off x="0" y="0"/>
          <a:ext cx="0" cy="0"/>
          <a:chOff x="0" y="0"/>
          <a:chExt cx="0" cy="0"/>
        </a:xfrm>
      </p:grpSpPr>
      <p:sp>
        <p:nvSpPr>
          <p:cNvPr id="1404" name="Google Shape;1404;g2cc0972b174_20_111"/>
          <p:cNvSpPr/>
          <p:nvPr/>
        </p:nvSpPr>
        <p:spPr>
          <a:xfrm>
            <a:off x="1028700" y="1968500"/>
            <a:ext cx="16230600" cy="786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5" name="Google Shape;1405;g2cc0972b174_20_111"/>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406" name="Google Shape;1406;g2cc0972b174_20_111"/>
          <p:cNvPicPr preferRelativeResize="0"/>
          <p:nvPr/>
        </p:nvPicPr>
        <p:blipFill rotWithShape="1">
          <a:blip r:embed="rId3">
            <a:alphaModFix/>
          </a:blip>
          <a:srcRect b="0" l="0" r="0" t="0"/>
          <a:stretch/>
        </p:blipFill>
        <p:spPr>
          <a:xfrm>
            <a:off x="1278825" y="2655763"/>
            <a:ext cx="8619624" cy="6176826"/>
          </a:xfrm>
          <a:prstGeom prst="rect">
            <a:avLst/>
          </a:prstGeom>
          <a:noFill/>
          <a:ln cap="flat" cmpd="sng" w="9525">
            <a:solidFill>
              <a:srgbClr val="B7B7B7"/>
            </a:solidFill>
            <a:prstDash val="solid"/>
            <a:round/>
            <a:headEnd len="sm" w="sm" type="none"/>
            <a:tailEnd len="sm" w="sm" type="none"/>
          </a:ln>
        </p:spPr>
      </p:pic>
      <p:pic>
        <p:nvPicPr>
          <p:cNvPr id="1407" name="Google Shape;1407;g2cc0972b174_20_111"/>
          <p:cNvPicPr preferRelativeResize="0"/>
          <p:nvPr/>
        </p:nvPicPr>
        <p:blipFill rotWithShape="1">
          <a:blip r:embed="rId4">
            <a:alphaModFix/>
          </a:blip>
          <a:srcRect b="0" l="0" r="0" t="0"/>
          <a:stretch/>
        </p:blipFill>
        <p:spPr>
          <a:xfrm>
            <a:off x="10064175" y="2655775"/>
            <a:ext cx="7017324" cy="6022550"/>
          </a:xfrm>
          <a:prstGeom prst="rect">
            <a:avLst/>
          </a:prstGeom>
          <a:noFill/>
          <a:ln cap="flat" cmpd="sng" w="9525">
            <a:solidFill>
              <a:srgbClr val="B7B7B7"/>
            </a:solidFill>
            <a:prstDash val="solid"/>
            <a:round/>
            <a:headEnd len="sm" w="sm" type="none"/>
            <a:tailEnd len="sm" w="sm" type="none"/>
          </a:ln>
        </p:spPr>
      </p:pic>
      <p:grpSp>
        <p:nvGrpSpPr>
          <p:cNvPr id="1408" name="Google Shape;1408;g2cc0972b174_20_111"/>
          <p:cNvGrpSpPr/>
          <p:nvPr/>
        </p:nvGrpSpPr>
        <p:grpSpPr>
          <a:xfrm>
            <a:off x="4666687" y="7609738"/>
            <a:ext cx="2881274" cy="1994803"/>
            <a:chOff x="1785307" y="-470443"/>
            <a:chExt cx="936969" cy="1404000"/>
          </a:xfrm>
        </p:grpSpPr>
        <p:sp>
          <p:nvSpPr>
            <p:cNvPr id="1409" name="Google Shape;1409;g2cc0972b174_20_111"/>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0" name="Google Shape;1410;g2cc0972b174_20_111"/>
            <p:cNvSpPr txBox="1"/>
            <p:nvPr/>
          </p:nvSpPr>
          <p:spPr>
            <a:xfrm>
              <a:off x="1785376" y="-470443"/>
              <a:ext cx="9369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맴버십 수정</a:t>
              </a:r>
              <a:r>
                <a:rPr lang="en-US" sz="1500">
                  <a:solidFill>
                    <a:srgbClr val="FFFFFF"/>
                  </a:solidFill>
                  <a:latin typeface="Calibri"/>
                  <a:ea typeface="Calibri"/>
                  <a:cs typeface="Calibri"/>
                  <a:sym typeface="Calibri"/>
                </a:rPr>
                <a:t> </a:t>
              </a:r>
              <a:r>
                <a:rPr b="0" i="0" lang="en-US" sz="1500" u="none" cap="none" strike="noStrike">
                  <a:solidFill>
                    <a:srgbClr val="FFFFFF"/>
                  </a:solidFill>
                  <a:latin typeface="Calibri"/>
                  <a:ea typeface="Calibri"/>
                  <a:cs typeface="Calibri"/>
                  <a:sym typeface="Calibri"/>
                </a:rPr>
                <a:t>페이지에서 아래 ‘멤버십 플랜종료’ </a:t>
              </a:r>
              <a:r>
                <a:rPr lang="en-US" sz="1500">
                  <a:solidFill>
                    <a:srgbClr val="FFFFFF"/>
                  </a:solidFill>
                  <a:latin typeface="Calibri"/>
                  <a:ea typeface="Calibri"/>
                  <a:cs typeface="Calibri"/>
                  <a:sym typeface="Calibri"/>
                </a:rPr>
                <a:t> 클릭 하여</a:t>
              </a:r>
              <a:r>
                <a:rPr b="0" i="0" lang="en-US" sz="1500" u="none" cap="none" strike="noStrike">
                  <a:solidFill>
                    <a:srgbClr val="FFFFFF"/>
                  </a:solidFill>
                  <a:latin typeface="Calibri"/>
                  <a:ea typeface="Calibri"/>
                  <a:cs typeface="Calibri"/>
                  <a:sym typeface="Calibri"/>
                </a:rPr>
                <a:t> 탈퇴 페이지로  이동</a:t>
              </a:r>
              <a:endParaRPr b="0" i="0" sz="1400" u="none" cap="none" strike="noStrike">
                <a:solidFill>
                  <a:srgbClr val="000000"/>
                </a:solidFill>
                <a:latin typeface="Arial"/>
                <a:ea typeface="Arial"/>
                <a:cs typeface="Arial"/>
                <a:sym typeface="Arial"/>
              </a:endParaRPr>
            </a:p>
          </p:txBody>
        </p:sp>
      </p:grpSp>
      <p:grpSp>
        <p:nvGrpSpPr>
          <p:cNvPr id="1411" name="Google Shape;1411;g2cc0972b174_20_111"/>
          <p:cNvGrpSpPr/>
          <p:nvPr/>
        </p:nvGrpSpPr>
        <p:grpSpPr>
          <a:xfrm>
            <a:off x="13373097" y="5720115"/>
            <a:ext cx="2587496" cy="1275815"/>
            <a:chOff x="1785307" y="-470444"/>
            <a:chExt cx="936752" cy="1404000"/>
          </a:xfrm>
        </p:grpSpPr>
        <p:sp>
          <p:nvSpPr>
            <p:cNvPr id="1412" name="Google Shape;1412;g2cc0972b174_20_111"/>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3" name="Google Shape;1413;g2cc0972b174_20_111"/>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탈퇴를 완료한 멤버십 조회 페이지</a:t>
              </a:r>
              <a:endParaRPr b="0" i="0" sz="1400" u="none" cap="none" strike="noStrike">
                <a:solidFill>
                  <a:srgbClr val="000000"/>
                </a:solidFill>
                <a:latin typeface="Arial"/>
                <a:ea typeface="Arial"/>
                <a:cs typeface="Arial"/>
                <a:sym typeface="Arial"/>
              </a:endParaRPr>
            </a:p>
          </p:txBody>
        </p:sp>
      </p:grpSp>
      <p:grpSp>
        <p:nvGrpSpPr>
          <p:cNvPr id="1414" name="Google Shape;1414;g2cc0972b174_20_111"/>
          <p:cNvGrpSpPr/>
          <p:nvPr/>
        </p:nvGrpSpPr>
        <p:grpSpPr>
          <a:xfrm>
            <a:off x="6226347" y="2891601"/>
            <a:ext cx="3437770" cy="2214680"/>
            <a:chOff x="1785307" y="-361783"/>
            <a:chExt cx="936901" cy="1186860"/>
          </a:xfrm>
        </p:grpSpPr>
        <p:sp>
          <p:nvSpPr>
            <p:cNvPr id="1415" name="Google Shape;1415;g2cc0972b174_20_111"/>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6" name="Google Shape;1416;g2cc0972b174_20_111"/>
            <p:cNvSpPr txBox="1"/>
            <p:nvPr/>
          </p:nvSpPr>
          <p:spPr>
            <a:xfrm>
              <a:off x="1785308" y="-361723"/>
              <a:ext cx="936900" cy="1186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멤버십 탈퇴</a:t>
              </a:r>
              <a:r>
                <a:rPr lang="en-US" sz="1500">
                  <a:solidFill>
                    <a:srgbClr val="FFFFFF"/>
                  </a:solidFill>
                  <a:latin typeface="Calibri"/>
                  <a:ea typeface="Calibri"/>
                  <a:cs typeface="Calibri"/>
                  <a:sym typeface="Calibri"/>
                </a:rPr>
                <a:t> = </a:t>
              </a:r>
              <a:r>
                <a:rPr b="0" i="0" lang="en-US" sz="1500" u="none" cap="none" strike="noStrike">
                  <a:solidFill>
                    <a:srgbClr val="FFFFFF"/>
                  </a:solidFill>
                  <a:latin typeface="Calibri"/>
                  <a:ea typeface="Calibri"/>
                  <a:cs typeface="Calibri"/>
                  <a:sym typeface="Calibri"/>
                </a:rPr>
                <a:t>멤</a:t>
              </a:r>
              <a:r>
                <a:rPr lang="en-US" sz="1500">
                  <a:solidFill>
                    <a:srgbClr val="FFFFFF"/>
                  </a:solidFill>
                  <a:latin typeface="Calibri"/>
                  <a:ea typeface="Calibri"/>
                  <a:cs typeface="Calibri"/>
                  <a:sym typeface="Calibri"/>
                </a:rPr>
                <a:t>버</a:t>
              </a:r>
              <a:r>
                <a:rPr b="0" i="0" lang="en-US" sz="1500" u="none" cap="none" strike="noStrike">
                  <a:solidFill>
                    <a:srgbClr val="FFFFFF"/>
                  </a:solidFill>
                  <a:latin typeface="Calibri"/>
                  <a:ea typeface="Calibri"/>
                  <a:cs typeface="Calibri"/>
                  <a:sym typeface="Calibri"/>
                </a:rPr>
                <a:t>십 수정 </a:t>
              </a:r>
              <a:r>
                <a:rPr lang="en-US" sz="1500">
                  <a:solidFill>
                    <a:srgbClr val="FFFFFF"/>
                  </a:solidFill>
                  <a:latin typeface="Calibri"/>
                  <a:ea typeface="Calibri"/>
                  <a:cs typeface="Calibri"/>
                  <a:sym typeface="Calibri"/>
                </a:rPr>
                <a:t>페이지에서</a:t>
              </a:r>
              <a:r>
                <a:rPr b="0" i="0" lang="en-US" sz="1500" u="none" cap="none" strike="noStrike">
                  <a:solidFill>
                    <a:srgbClr val="FFFFFF"/>
                  </a:solidFill>
                  <a:latin typeface="Calibri"/>
                  <a:ea typeface="Calibri"/>
                  <a:cs typeface="Calibri"/>
                  <a:sym typeface="Calibri"/>
                </a:rPr>
                <a:t> 멤버십 종료 버튼을 클릭</a:t>
              </a:r>
              <a:r>
                <a:rPr lang="en-US" sz="1500">
                  <a:solidFill>
                    <a:srgbClr val="FFFFFF"/>
                  </a:solidFill>
                  <a:latin typeface="Calibri"/>
                  <a:ea typeface="Calibri"/>
                  <a:cs typeface="Calibri"/>
                  <a:sym typeface="Calibri"/>
                </a:rPr>
                <a:t> 하여 페이지 이동</a:t>
              </a:r>
              <a:r>
                <a:rPr b="0" i="0" lang="en-US" sz="1500" u="none" cap="none" strike="noStrike">
                  <a:solidFill>
                    <a:srgbClr val="FFFFFF"/>
                  </a:solidFill>
                  <a:latin typeface="Calibri"/>
                  <a:ea typeface="Calibri"/>
                  <a:cs typeface="Calibri"/>
                  <a:sym typeface="Calibri"/>
                </a:rPr>
                <a:t>, 체크박스 동의를 클릭하고 버튼을 </a:t>
              </a:r>
              <a:r>
                <a:rPr lang="en-US" sz="1500">
                  <a:solidFill>
                    <a:srgbClr val="FFFFFF"/>
                  </a:solidFill>
                  <a:latin typeface="Calibri"/>
                  <a:ea typeface="Calibri"/>
                  <a:cs typeface="Calibri"/>
                  <a:sym typeface="Calibri"/>
                </a:rPr>
                <a:t>클릭 하면 </a:t>
              </a:r>
              <a:r>
                <a:rPr b="0" i="0" lang="en-US" sz="1500" u="none" cap="none" strike="noStrike">
                  <a:solidFill>
                    <a:srgbClr val="FFFFFF"/>
                  </a:solidFill>
                  <a:latin typeface="Calibri"/>
                  <a:ea typeface="Calibri"/>
                  <a:cs typeface="Calibri"/>
                  <a:sym typeface="Calibri"/>
                </a:rPr>
                <a:t>탈퇴 완료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20" name="Shape 1420"/>
        <p:cNvGrpSpPr/>
        <p:nvPr/>
      </p:nvGrpSpPr>
      <p:grpSpPr>
        <a:xfrm>
          <a:off x="0" y="0"/>
          <a:ext cx="0" cy="0"/>
          <a:chOff x="0" y="0"/>
          <a:chExt cx="0" cy="0"/>
        </a:xfrm>
      </p:grpSpPr>
      <p:sp>
        <p:nvSpPr>
          <p:cNvPr id="1421" name="Google Shape;1421;g2cb611f8245_0_72"/>
          <p:cNvSpPr/>
          <p:nvPr/>
        </p:nvSpPr>
        <p:spPr>
          <a:xfrm>
            <a:off x="1028700" y="1968500"/>
            <a:ext cx="16230600" cy="786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g2cb611f8245_0_7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423" name="Google Shape;1423;g2cb611f8245_0_72"/>
          <p:cNvPicPr preferRelativeResize="0"/>
          <p:nvPr/>
        </p:nvPicPr>
        <p:blipFill rotWithShape="1">
          <a:blip r:embed="rId3">
            <a:alphaModFix/>
          </a:blip>
          <a:srcRect b="0" l="0" r="0" t="0"/>
          <a:stretch/>
        </p:blipFill>
        <p:spPr>
          <a:xfrm>
            <a:off x="1360475" y="2135163"/>
            <a:ext cx="8700709" cy="7535676"/>
          </a:xfrm>
          <a:prstGeom prst="rect">
            <a:avLst/>
          </a:prstGeom>
          <a:noFill/>
          <a:ln cap="flat" cmpd="sng" w="9525">
            <a:solidFill>
              <a:srgbClr val="B7B7B7"/>
            </a:solidFill>
            <a:prstDash val="solid"/>
            <a:round/>
            <a:headEnd len="sm" w="sm" type="none"/>
            <a:tailEnd len="sm" w="sm" type="none"/>
          </a:ln>
        </p:spPr>
      </p:pic>
      <p:grpSp>
        <p:nvGrpSpPr>
          <p:cNvPr id="1424" name="Google Shape;1424;g2cb611f8245_0_72"/>
          <p:cNvGrpSpPr/>
          <p:nvPr/>
        </p:nvGrpSpPr>
        <p:grpSpPr>
          <a:xfrm>
            <a:off x="7652017" y="3069888"/>
            <a:ext cx="1914908" cy="944190"/>
            <a:chOff x="1785307" y="-470444"/>
            <a:chExt cx="936752" cy="1404000"/>
          </a:xfrm>
        </p:grpSpPr>
        <p:sp>
          <p:nvSpPr>
            <p:cNvPr id="1425" name="Google Shape;1425;g2cb611f8245_0_7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6" name="Google Shape;1426;g2cb611f8245_0_7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탈퇴 정책 및 체크 박스</a:t>
              </a:r>
              <a:endParaRPr b="0" i="0" sz="1400" u="none" cap="none" strike="noStrike">
                <a:solidFill>
                  <a:srgbClr val="000000"/>
                </a:solidFill>
                <a:latin typeface="Arial"/>
                <a:ea typeface="Arial"/>
                <a:cs typeface="Arial"/>
                <a:sym typeface="Arial"/>
              </a:endParaRPr>
            </a:p>
          </p:txBody>
        </p:sp>
      </p:grpSp>
      <p:grpSp>
        <p:nvGrpSpPr>
          <p:cNvPr id="1427" name="Google Shape;1427;g2cb611f8245_0_72"/>
          <p:cNvGrpSpPr/>
          <p:nvPr/>
        </p:nvGrpSpPr>
        <p:grpSpPr>
          <a:xfrm>
            <a:off x="9173993" y="7959616"/>
            <a:ext cx="2890910" cy="1481501"/>
            <a:chOff x="1785307" y="-470444"/>
            <a:chExt cx="936752" cy="1404000"/>
          </a:xfrm>
        </p:grpSpPr>
        <p:sp>
          <p:nvSpPr>
            <p:cNvPr id="1428" name="Google Shape;1428;g2cb611f8245_0_7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9" name="Google Shape;1429;g2cb611f8245_0_7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회원은 체크박스에 체크를 해야만 탈퇴 진행</a:t>
              </a:r>
              <a:r>
                <a:rPr lang="en-US" sz="1500">
                  <a:solidFill>
                    <a:srgbClr val="FFFFFF"/>
                  </a:solidFill>
                  <a:latin typeface="Calibri"/>
                  <a:ea typeface="Calibri"/>
                  <a:cs typeface="Calibri"/>
                  <a:sym typeface="Calibri"/>
                </a:rPr>
                <a:t> 가능</a:t>
              </a:r>
              <a:r>
                <a:rPr b="0" i="0" lang="en-US" sz="15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33" name="Shape 1433"/>
        <p:cNvGrpSpPr/>
        <p:nvPr/>
      </p:nvGrpSpPr>
      <p:grpSpPr>
        <a:xfrm>
          <a:off x="0" y="0"/>
          <a:ext cx="0" cy="0"/>
          <a:chOff x="0" y="0"/>
          <a:chExt cx="0" cy="0"/>
        </a:xfrm>
      </p:grpSpPr>
      <p:sp>
        <p:nvSpPr>
          <p:cNvPr id="1434" name="Google Shape;1434;g2cb611f8245_0_92"/>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5" name="Google Shape;1435;g2cb611f8245_0_9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pic>
        <p:nvPicPr>
          <p:cNvPr id="1436" name="Google Shape;1436;g2cb611f8245_0_92"/>
          <p:cNvPicPr preferRelativeResize="0"/>
          <p:nvPr/>
        </p:nvPicPr>
        <p:blipFill rotWithShape="1">
          <a:blip r:embed="rId3">
            <a:alphaModFix/>
          </a:blip>
          <a:srcRect b="0" l="0" r="0" t="0"/>
          <a:stretch/>
        </p:blipFill>
        <p:spPr>
          <a:xfrm>
            <a:off x="1687350" y="3574350"/>
            <a:ext cx="6651767" cy="5068837"/>
          </a:xfrm>
          <a:prstGeom prst="rect">
            <a:avLst/>
          </a:prstGeom>
          <a:noFill/>
          <a:ln cap="flat" cmpd="sng" w="9525">
            <a:solidFill>
              <a:srgbClr val="CCCCCC"/>
            </a:solidFill>
            <a:prstDash val="solid"/>
            <a:round/>
            <a:headEnd len="sm" w="sm" type="none"/>
            <a:tailEnd len="sm" w="sm" type="none"/>
          </a:ln>
        </p:spPr>
      </p:pic>
      <p:pic>
        <p:nvPicPr>
          <p:cNvPr id="1437" name="Google Shape;1437;g2cb611f8245_0_92"/>
          <p:cNvPicPr preferRelativeResize="0"/>
          <p:nvPr/>
        </p:nvPicPr>
        <p:blipFill rotWithShape="1">
          <a:blip r:embed="rId4">
            <a:alphaModFix/>
          </a:blip>
          <a:srcRect b="0" l="0" r="0" t="0"/>
          <a:stretch/>
        </p:blipFill>
        <p:spPr>
          <a:xfrm>
            <a:off x="12018788" y="3263813"/>
            <a:ext cx="3676650" cy="4648200"/>
          </a:xfrm>
          <a:prstGeom prst="rect">
            <a:avLst/>
          </a:prstGeom>
          <a:noFill/>
          <a:ln cap="flat" cmpd="sng" w="9525">
            <a:solidFill>
              <a:srgbClr val="CCCCCC"/>
            </a:solidFill>
            <a:prstDash val="solid"/>
            <a:round/>
            <a:headEnd len="sm" w="sm" type="none"/>
            <a:tailEnd len="sm" w="sm" type="none"/>
          </a:ln>
        </p:spPr>
      </p:pic>
      <p:grpSp>
        <p:nvGrpSpPr>
          <p:cNvPr id="1438" name="Google Shape;1438;g2cb611f8245_0_92"/>
          <p:cNvGrpSpPr/>
          <p:nvPr/>
        </p:nvGrpSpPr>
        <p:grpSpPr>
          <a:xfrm>
            <a:off x="6515355" y="6880532"/>
            <a:ext cx="2247549" cy="1108177"/>
            <a:chOff x="1785307" y="-470444"/>
            <a:chExt cx="936752" cy="1404000"/>
          </a:xfrm>
        </p:grpSpPr>
        <p:sp>
          <p:nvSpPr>
            <p:cNvPr id="1439" name="Google Shape;1439;g2cb611f8245_0_9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0" name="Google Shape;1440;g2cb611f8245_0_9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멤버십에 회원이 없을 때 화면</a:t>
              </a:r>
              <a:endParaRPr b="0" i="0" sz="1400" u="none" cap="none" strike="noStrike">
                <a:solidFill>
                  <a:srgbClr val="000000"/>
                </a:solidFill>
                <a:latin typeface="Arial"/>
                <a:ea typeface="Arial"/>
                <a:cs typeface="Arial"/>
                <a:sym typeface="Arial"/>
              </a:endParaRPr>
            </a:p>
          </p:txBody>
        </p:sp>
      </p:grpSp>
      <p:grpSp>
        <p:nvGrpSpPr>
          <p:cNvPr id="1441" name="Google Shape;1441;g2cb611f8245_0_92"/>
          <p:cNvGrpSpPr/>
          <p:nvPr/>
        </p:nvGrpSpPr>
        <p:grpSpPr>
          <a:xfrm>
            <a:off x="8312296" y="4024767"/>
            <a:ext cx="3859466" cy="2137264"/>
            <a:chOff x="1785284" y="-361783"/>
            <a:chExt cx="936900" cy="1186841"/>
          </a:xfrm>
        </p:grpSpPr>
        <p:sp>
          <p:nvSpPr>
            <p:cNvPr id="1442" name="Google Shape;1442;g2cb611f8245_0_9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3" name="Google Shape;1443;g2cb611f8245_0_92"/>
            <p:cNvSpPr txBox="1"/>
            <p:nvPr/>
          </p:nvSpPr>
          <p:spPr>
            <a:xfrm>
              <a:off x="1785284" y="-361742"/>
              <a:ext cx="936900" cy="1186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멤버십 조회</a:t>
              </a:r>
              <a:r>
                <a:rPr lang="en-US" sz="1500">
                  <a:solidFill>
                    <a:srgbClr val="FFFFFF"/>
                  </a:solidFill>
                  <a:latin typeface="Calibri"/>
                  <a:ea typeface="Calibri"/>
                  <a:cs typeface="Calibri"/>
                  <a:sym typeface="Calibri"/>
                </a:rPr>
                <a:t> =</a:t>
              </a:r>
              <a:r>
                <a:rPr b="0" i="0" lang="en-US" sz="1500" u="none" cap="none" strike="noStrike">
                  <a:solidFill>
                    <a:srgbClr val="FFFFFF"/>
                  </a:solidFill>
                  <a:latin typeface="Calibri"/>
                  <a:ea typeface="Calibri"/>
                  <a:cs typeface="Calibri"/>
                  <a:sym typeface="Calibri"/>
                </a:rPr>
                <a:t> 스토리 페이지</a:t>
              </a:r>
              <a:r>
                <a:rPr lang="en-US" sz="1500">
                  <a:solidFill>
                    <a:srgbClr val="FFFFFF"/>
                  </a:solidFill>
                  <a:latin typeface="Calibri"/>
                  <a:ea typeface="Calibri"/>
                  <a:cs typeface="Calibri"/>
                  <a:sym typeface="Calibri"/>
                </a:rPr>
                <a:t> -&gt;멤버십 페이지에서 ‘멤버십 정보’를 클릭하여 접속. 해당 페이지로 접속하면 현재 멤버십에 가입된 회원들의 정보 조회 가능</a:t>
              </a:r>
              <a:endParaRPr b="0" i="0" sz="1400" u="none" cap="none" strike="noStrike">
                <a:solidFill>
                  <a:srgbClr val="000000"/>
                </a:solidFill>
                <a:latin typeface="Arial"/>
                <a:ea typeface="Arial"/>
                <a:cs typeface="Arial"/>
                <a:sym typeface="Arial"/>
              </a:endParaRPr>
            </a:p>
          </p:txBody>
        </p:sp>
      </p:grpSp>
      <p:grpSp>
        <p:nvGrpSpPr>
          <p:cNvPr id="1444" name="Google Shape;1444;g2cb611f8245_0_92"/>
          <p:cNvGrpSpPr/>
          <p:nvPr/>
        </p:nvGrpSpPr>
        <p:grpSpPr>
          <a:xfrm>
            <a:off x="13219159" y="7531609"/>
            <a:ext cx="2476304" cy="1221059"/>
            <a:chOff x="1785307" y="-470444"/>
            <a:chExt cx="936752" cy="1404000"/>
          </a:xfrm>
        </p:grpSpPr>
        <p:sp>
          <p:nvSpPr>
            <p:cNvPr id="1445" name="Google Shape;1445;g2cb611f8245_0_9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6" name="Google Shape;1446;g2cb611f8245_0_9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lang="en-US" sz="1500">
                  <a:solidFill>
                    <a:srgbClr val="FFFFFF"/>
                  </a:solidFill>
                  <a:latin typeface="Calibri"/>
                  <a:ea typeface="Calibri"/>
                  <a:cs typeface="Calibri"/>
                  <a:sym typeface="Calibri"/>
                </a:rPr>
                <a:t>멤버십의 회원이 있을 때 화면</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50" name="Shape 1450"/>
        <p:cNvGrpSpPr/>
        <p:nvPr/>
      </p:nvGrpSpPr>
      <p:grpSpPr>
        <a:xfrm>
          <a:off x="0" y="0"/>
          <a:ext cx="0" cy="0"/>
          <a:chOff x="0" y="0"/>
          <a:chExt cx="0" cy="0"/>
        </a:xfrm>
      </p:grpSpPr>
      <p:sp>
        <p:nvSpPr>
          <p:cNvPr id="1451" name="Google Shape;1451;g2cb611f8245_0_112"/>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2" name="Google Shape;1452;g2cb611f8245_0_11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멤버십</a:t>
            </a:r>
            <a:endParaRPr b="1" sz="7200">
              <a:solidFill>
                <a:srgbClr val="FA643F"/>
              </a:solidFill>
              <a:latin typeface="Calibri"/>
              <a:ea typeface="Calibri"/>
              <a:cs typeface="Calibri"/>
              <a:sym typeface="Calibri"/>
            </a:endParaRPr>
          </a:p>
        </p:txBody>
      </p:sp>
      <p:grpSp>
        <p:nvGrpSpPr>
          <p:cNvPr id="1453" name="Google Shape;1453;g2cb611f8245_0_112"/>
          <p:cNvGrpSpPr/>
          <p:nvPr/>
        </p:nvGrpSpPr>
        <p:grpSpPr>
          <a:xfrm>
            <a:off x="11536890" y="5082997"/>
            <a:ext cx="3121070" cy="2161318"/>
            <a:chOff x="1785307" y="-470444"/>
            <a:chExt cx="936752" cy="1404000"/>
          </a:xfrm>
        </p:grpSpPr>
        <p:sp>
          <p:nvSpPr>
            <p:cNvPr id="1454" name="Google Shape;1454;g2cb611f8245_0_11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5" name="Google Shape;1455;g2cb611f8245_0_11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멤버십 조회는 스토리 페이지에서 회원 자신, 다른 유저에 따라. 멤버십의 정보가 있는 화면과 없는 화면으로 나누어 조회할 수 있다.</a:t>
              </a:r>
              <a:endParaRPr b="0" i="0" sz="1400" u="none" cap="none" strike="noStrike">
                <a:solidFill>
                  <a:srgbClr val="000000"/>
                </a:solidFill>
                <a:latin typeface="Arial"/>
                <a:ea typeface="Arial"/>
                <a:cs typeface="Arial"/>
                <a:sym typeface="Arial"/>
              </a:endParaRPr>
            </a:p>
          </p:txBody>
        </p:sp>
      </p:grpSp>
      <p:grpSp>
        <p:nvGrpSpPr>
          <p:cNvPr id="1456" name="Google Shape;1456;g2cb611f8245_0_112"/>
          <p:cNvGrpSpPr/>
          <p:nvPr/>
        </p:nvGrpSpPr>
        <p:grpSpPr>
          <a:xfrm>
            <a:off x="11038318" y="4737726"/>
            <a:ext cx="3978011" cy="2754648"/>
            <a:chOff x="1785307" y="-470444"/>
            <a:chExt cx="936752" cy="1404000"/>
          </a:xfrm>
        </p:grpSpPr>
        <p:sp>
          <p:nvSpPr>
            <p:cNvPr id="1457" name="Google Shape;1457;g2cb611f8245_0_11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8" name="Google Shape;1458;g2cb611f8245_0_11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멤버십 가입 내역은 구독/ 멤버십 에서 조회 </a:t>
              </a:r>
              <a:endParaRPr b="0" i="0" sz="1500" u="none" cap="none" strike="noStrike">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가입한 멤버십이 있을 때 화면과 없을 때 유저에게 각각 다른 화면을 출력</a:t>
              </a:r>
              <a:r>
                <a:rPr lang="en-US" sz="1500">
                  <a:solidFill>
                    <a:srgbClr val="FFFFFF"/>
                  </a:solidFill>
                  <a:latin typeface="Calibri"/>
                  <a:ea typeface="Calibri"/>
                  <a:cs typeface="Calibri"/>
                  <a:sym typeface="Calibri"/>
                </a:rPr>
                <a:t>.</a:t>
              </a:r>
              <a:endParaRPr b="0" i="0" sz="1500" u="none" cap="none" strike="noStrike">
                <a:solidFill>
                  <a:srgbClr val="FFFFFF"/>
                </a:solidFill>
                <a:latin typeface="Calibri"/>
                <a:ea typeface="Calibri"/>
                <a:cs typeface="Calibri"/>
                <a:sym typeface="Calibri"/>
              </a:endParaRPr>
            </a:p>
          </p:txBody>
        </p:sp>
      </p:grpSp>
      <p:pic>
        <p:nvPicPr>
          <p:cNvPr id="1459" name="Google Shape;1459;g2cb611f8245_0_112"/>
          <p:cNvPicPr preferRelativeResize="0"/>
          <p:nvPr/>
        </p:nvPicPr>
        <p:blipFill rotWithShape="1">
          <a:blip r:embed="rId3">
            <a:alphaModFix/>
          </a:blip>
          <a:srcRect b="0" l="0" r="0" t="0"/>
          <a:stretch/>
        </p:blipFill>
        <p:spPr>
          <a:xfrm>
            <a:off x="1322624" y="4088500"/>
            <a:ext cx="5481800" cy="4992400"/>
          </a:xfrm>
          <a:prstGeom prst="rect">
            <a:avLst/>
          </a:prstGeom>
          <a:noFill/>
          <a:ln cap="flat" cmpd="sng" w="9525">
            <a:solidFill>
              <a:srgbClr val="CCCCCC"/>
            </a:solidFill>
            <a:prstDash val="solid"/>
            <a:round/>
            <a:headEnd len="sm" w="sm" type="none"/>
            <a:tailEnd len="sm" w="sm" type="none"/>
          </a:ln>
        </p:spPr>
      </p:pic>
      <p:pic>
        <p:nvPicPr>
          <p:cNvPr id="1460" name="Google Shape;1460;g2cb611f8245_0_112"/>
          <p:cNvPicPr preferRelativeResize="0"/>
          <p:nvPr/>
        </p:nvPicPr>
        <p:blipFill rotWithShape="1">
          <a:blip r:embed="rId4">
            <a:alphaModFix/>
          </a:blip>
          <a:srcRect b="0" l="0" r="0" t="0"/>
          <a:stretch/>
        </p:blipFill>
        <p:spPr>
          <a:xfrm>
            <a:off x="7807437" y="4013850"/>
            <a:ext cx="2317825" cy="4299625"/>
          </a:xfrm>
          <a:prstGeom prst="rect">
            <a:avLst/>
          </a:prstGeom>
          <a:noFill/>
          <a:ln cap="flat" cmpd="sng" w="9525">
            <a:solidFill>
              <a:srgbClr val="CCCCCC"/>
            </a:solidFill>
            <a:prstDash val="solid"/>
            <a:round/>
            <a:headEnd len="sm" w="sm" type="none"/>
            <a:tailEnd len="sm" w="sm" type="none"/>
          </a:ln>
        </p:spPr>
      </p:pic>
      <p:grpSp>
        <p:nvGrpSpPr>
          <p:cNvPr id="1461" name="Google Shape;1461;g2cb611f8245_0_112"/>
          <p:cNvGrpSpPr/>
          <p:nvPr/>
        </p:nvGrpSpPr>
        <p:grpSpPr>
          <a:xfrm>
            <a:off x="2530668" y="7244313"/>
            <a:ext cx="3065719" cy="944190"/>
            <a:chOff x="1287589" y="752809"/>
            <a:chExt cx="1499716" cy="1404000"/>
          </a:xfrm>
        </p:grpSpPr>
        <p:sp>
          <p:nvSpPr>
            <p:cNvPr id="1462" name="Google Shape;1462;g2cb611f8245_0_112"/>
            <p:cNvSpPr/>
            <p:nvPr/>
          </p:nvSpPr>
          <p:spPr>
            <a:xfrm>
              <a:off x="1287589" y="861471"/>
              <a:ext cx="1469136"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3" name="Google Shape;1463;g2cb611f8245_0_112"/>
            <p:cNvSpPr txBox="1"/>
            <p:nvPr/>
          </p:nvSpPr>
          <p:spPr>
            <a:xfrm>
              <a:off x="1353005" y="752809"/>
              <a:ext cx="14343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가입한 멤버십이 없을 때</a:t>
              </a:r>
              <a:endParaRPr b="0" i="0" sz="1400" u="none" cap="none" strike="noStrike">
                <a:solidFill>
                  <a:srgbClr val="000000"/>
                </a:solidFill>
                <a:latin typeface="Arial"/>
                <a:ea typeface="Arial"/>
                <a:cs typeface="Arial"/>
                <a:sym typeface="Arial"/>
              </a:endParaRPr>
            </a:p>
          </p:txBody>
        </p:sp>
      </p:grpSp>
      <p:grpSp>
        <p:nvGrpSpPr>
          <p:cNvPr id="1464" name="Google Shape;1464;g2cb611f8245_0_112"/>
          <p:cNvGrpSpPr/>
          <p:nvPr/>
        </p:nvGrpSpPr>
        <p:grpSpPr>
          <a:xfrm>
            <a:off x="7271948" y="7244320"/>
            <a:ext cx="3212310" cy="944190"/>
            <a:chOff x="1785307" y="-470444"/>
            <a:chExt cx="936752" cy="1404000"/>
          </a:xfrm>
        </p:grpSpPr>
        <p:sp>
          <p:nvSpPr>
            <p:cNvPr id="1465" name="Google Shape;1465;g2cb611f8245_0_11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6" name="Google Shape;1466;g2cb611f8245_0_11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가입한 멤버십이 있을 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70" name="Shape 1470"/>
        <p:cNvGrpSpPr/>
        <p:nvPr/>
      </p:nvGrpSpPr>
      <p:grpSpPr>
        <a:xfrm>
          <a:off x="0" y="0"/>
          <a:ext cx="0" cy="0"/>
          <a:chOff x="0" y="0"/>
          <a:chExt cx="0" cy="0"/>
        </a:xfrm>
      </p:grpSpPr>
      <p:sp>
        <p:nvSpPr>
          <p:cNvPr id="1471" name="Google Shape;1471;g2cb611f8245_0_132"/>
          <p:cNvSpPr/>
          <p:nvPr/>
        </p:nvSpPr>
        <p:spPr>
          <a:xfrm>
            <a:off x="1028700" y="3409300"/>
            <a:ext cx="16230600" cy="642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2" name="Google Shape;1472;g2cb611f8245_0_132"/>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구독</a:t>
            </a:r>
            <a:endParaRPr b="1" i="0" sz="7200" u="none" cap="none" strike="noStrike">
              <a:solidFill>
                <a:srgbClr val="000000"/>
              </a:solidFill>
              <a:latin typeface="Arial"/>
              <a:ea typeface="Arial"/>
              <a:cs typeface="Arial"/>
              <a:sym typeface="Arial"/>
            </a:endParaRPr>
          </a:p>
        </p:txBody>
      </p:sp>
      <p:pic>
        <p:nvPicPr>
          <p:cNvPr id="1473" name="Google Shape;1473;g2cb611f8245_0_132"/>
          <p:cNvPicPr preferRelativeResize="0"/>
          <p:nvPr/>
        </p:nvPicPr>
        <p:blipFill rotWithShape="1">
          <a:blip r:embed="rId3">
            <a:alphaModFix/>
          </a:blip>
          <a:srcRect b="0" l="0" r="0" t="0"/>
          <a:stretch/>
        </p:blipFill>
        <p:spPr>
          <a:xfrm>
            <a:off x="1440625" y="3580100"/>
            <a:ext cx="2816400" cy="5772400"/>
          </a:xfrm>
          <a:prstGeom prst="rect">
            <a:avLst/>
          </a:prstGeom>
          <a:noFill/>
          <a:ln cap="flat" cmpd="sng" w="9525">
            <a:solidFill>
              <a:srgbClr val="CCCCCC"/>
            </a:solidFill>
            <a:prstDash val="solid"/>
            <a:round/>
            <a:headEnd len="sm" w="sm" type="none"/>
            <a:tailEnd len="sm" w="sm" type="none"/>
          </a:ln>
        </p:spPr>
      </p:pic>
      <p:pic>
        <p:nvPicPr>
          <p:cNvPr id="1474" name="Google Shape;1474;g2cb611f8245_0_132"/>
          <p:cNvPicPr preferRelativeResize="0"/>
          <p:nvPr/>
        </p:nvPicPr>
        <p:blipFill rotWithShape="1">
          <a:blip r:embed="rId4">
            <a:alphaModFix/>
          </a:blip>
          <a:srcRect b="0" l="0" r="0" t="0"/>
          <a:stretch/>
        </p:blipFill>
        <p:spPr>
          <a:xfrm>
            <a:off x="8205150" y="3540025"/>
            <a:ext cx="5295900" cy="4029075"/>
          </a:xfrm>
          <a:prstGeom prst="rect">
            <a:avLst/>
          </a:prstGeom>
          <a:noFill/>
          <a:ln cap="flat" cmpd="sng" w="9525">
            <a:solidFill>
              <a:srgbClr val="CCCCCC"/>
            </a:solidFill>
            <a:prstDash val="solid"/>
            <a:round/>
            <a:headEnd len="sm" w="sm" type="none"/>
            <a:tailEnd len="sm" w="sm" type="none"/>
          </a:ln>
        </p:spPr>
      </p:pic>
      <p:grpSp>
        <p:nvGrpSpPr>
          <p:cNvPr id="1475" name="Google Shape;1475;g2cb611f8245_0_132"/>
          <p:cNvGrpSpPr/>
          <p:nvPr/>
        </p:nvGrpSpPr>
        <p:grpSpPr>
          <a:xfrm>
            <a:off x="3845437" y="4067059"/>
            <a:ext cx="4149343" cy="2975027"/>
            <a:chOff x="1785314" y="-361774"/>
            <a:chExt cx="936752" cy="1771904"/>
          </a:xfrm>
        </p:grpSpPr>
        <p:sp>
          <p:nvSpPr>
            <p:cNvPr id="1476" name="Google Shape;1476;g2cb611f8245_0_132"/>
            <p:cNvSpPr/>
            <p:nvPr/>
          </p:nvSpPr>
          <p:spPr>
            <a:xfrm>
              <a:off x="1785314" y="-361774"/>
              <a:ext cx="936752" cy="1771904"/>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7" name="Google Shape;1477;g2cb611f8245_0_132"/>
            <p:cNvSpPr txBox="1"/>
            <p:nvPr/>
          </p:nvSpPr>
          <p:spPr>
            <a:xfrm>
              <a:off x="1847337" y="297468"/>
              <a:ext cx="812700" cy="9948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자신을 구독한 </a:t>
              </a:r>
              <a:r>
                <a:rPr b="0" i="0" lang="en-US" sz="1500" u="none" cap="none" strike="noStrike">
                  <a:solidFill>
                    <a:srgbClr val="FFFFFF"/>
                  </a:solidFill>
                  <a:latin typeface="Calibri"/>
                  <a:ea typeface="Calibri"/>
                  <a:cs typeface="Calibri"/>
                  <a:sym typeface="Calibri"/>
                </a:rPr>
                <a:t>구독자 조회</a:t>
              </a:r>
              <a:r>
                <a:rPr b="0" i="0" lang="en-US" sz="1500" u="none" cap="none" strike="noStrike">
                  <a:solidFill>
                    <a:srgbClr val="FFFFFF"/>
                  </a:solidFill>
                  <a:latin typeface="Calibri"/>
                  <a:ea typeface="Calibri"/>
                  <a:cs typeface="Calibri"/>
                  <a:sym typeface="Calibri"/>
                </a:rPr>
                <a:t>는</a:t>
              </a:r>
              <a:r>
                <a:rPr b="0" i="0" lang="en-US" sz="1500" u="none" cap="none" strike="noStrike">
                  <a:solidFill>
                    <a:srgbClr val="FFFFFF"/>
                  </a:solidFill>
                  <a:latin typeface="Calibri"/>
                  <a:ea typeface="Calibri"/>
                  <a:cs typeface="Calibri"/>
                  <a:sym typeface="Calibri"/>
                </a:rPr>
                <a:t> 스토리 </a:t>
              </a:r>
              <a:r>
                <a:rPr b="0" i="0" lang="en-US" sz="1500" u="none" cap="none" strike="noStrike">
                  <a:solidFill>
                    <a:srgbClr val="FFFFFF"/>
                  </a:solidFill>
                  <a:latin typeface="Calibri"/>
                  <a:ea typeface="Calibri"/>
                  <a:cs typeface="Calibri"/>
                  <a:sym typeface="Calibri"/>
                </a:rPr>
                <a:t>-&gt;</a:t>
              </a:r>
              <a:r>
                <a:rPr b="0" i="0" lang="en-US" sz="1500" u="none" cap="none" strike="noStrike">
                  <a:solidFill>
                    <a:srgbClr val="FFFFFF"/>
                  </a:solidFill>
                  <a:latin typeface="Calibri"/>
                  <a:ea typeface="Calibri"/>
                  <a:cs typeface="Calibri"/>
                  <a:sym typeface="Calibri"/>
                </a:rPr>
                <a:t> 구독 페이지</a:t>
              </a:r>
              <a:r>
                <a:rPr b="0" i="0" lang="en-US" sz="1500" u="none" cap="none" strike="noStrike">
                  <a:solidFill>
                    <a:srgbClr val="FFFFFF"/>
                  </a:solidFill>
                  <a:latin typeface="Calibri"/>
                  <a:ea typeface="Calibri"/>
                  <a:cs typeface="Calibri"/>
                  <a:sym typeface="Calibri"/>
                </a:rPr>
                <a:t>에서 조회할 수 있고, 자신이 구독한 회원은 </a:t>
              </a:r>
              <a:r>
                <a:rPr b="0" i="0" lang="en-US" sz="1500" u="none" cap="none" strike="noStrike">
                  <a:solidFill>
                    <a:srgbClr val="FFFFFF"/>
                  </a:solidFill>
                  <a:latin typeface="Calibri"/>
                  <a:ea typeface="Calibri"/>
                  <a:cs typeface="Calibri"/>
                  <a:sym typeface="Calibri"/>
                </a:rPr>
                <a:t>구독/ 멤버십</a:t>
              </a:r>
              <a:r>
                <a:rPr b="0" i="0" lang="en-US" sz="1500" u="none" cap="none" strike="noStrike">
                  <a:solidFill>
                    <a:srgbClr val="FFFFFF"/>
                  </a:solidFill>
                  <a:latin typeface="Calibri"/>
                  <a:ea typeface="Calibri"/>
                  <a:cs typeface="Calibri"/>
                  <a:sym typeface="Calibri"/>
                </a:rPr>
                <a:t> 페이지에서 조회</a:t>
              </a:r>
              <a:r>
                <a:rPr lang="en-US" sz="1500">
                  <a:solidFill>
                    <a:srgbClr val="FFFFFF"/>
                  </a:solidFill>
                  <a:latin typeface="Calibri"/>
                  <a:ea typeface="Calibri"/>
                  <a:cs typeface="Calibri"/>
                  <a:sym typeface="Calibri"/>
                </a:rPr>
                <a:t>.</a:t>
              </a:r>
              <a:endParaRPr b="0" i="0" sz="1500" u="none" cap="none" strike="noStrike">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타인</a:t>
              </a:r>
              <a:r>
                <a:rPr lang="en-US" sz="1500">
                  <a:solidFill>
                    <a:srgbClr val="FFFFFF"/>
                  </a:solidFill>
                  <a:latin typeface="Calibri"/>
                  <a:ea typeface="Calibri"/>
                  <a:cs typeface="Calibri"/>
                  <a:sym typeface="Calibri"/>
                </a:rPr>
                <a:t>의</a:t>
              </a:r>
              <a:r>
                <a:rPr b="0" i="0" lang="en-US" sz="1500" u="none" cap="none" strike="noStrike">
                  <a:solidFill>
                    <a:srgbClr val="FFFFFF"/>
                  </a:solidFill>
                  <a:latin typeface="Calibri"/>
                  <a:ea typeface="Calibri"/>
                  <a:cs typeface="Calibri"/>
                  <a:sym typeface="Calibri"/>
                </a:rPr>
                <a:t> 구독</a:t>
              </a:r>
              <a:r>
                <a:rPr lang="en-US" sz="1500">
                  <a:solidFill>
                    <a:srgbClr val="FFFFFF"/>
                  </a:solidFill>
                  <a:latin typeface="Calibri"/>
                  <a:ea typeface="Calibri"/>
                  <a:cs typeface="Calibri"/>
                  <a:sym typeface="Calibri"/>
                </a:rPr>
                <a:t> </a:t>
              </a:r>
              <a:r>
                <a:rPr b="0" i="0" lang="en-US" sz="1500" u="none" cap="none" strike="noStrike">
                  <a:solidFill>
                    <a:srgbClr val="FFFFFF"/>
                  </a:solidFill>
                  <a:latin typeface="Calibri"/>
                  <a:ea typeface="Calibri"/>
                  <a:cs typeface="Calibri"/>
                  <a:sym typeface="Calibri"/>
                </a:rPr>
                <a:t>목록은 </a:t>
              </a:r>
              <a:endParaRPr b="0" i="0" sz="1500" u="none" cap="none" strike="noStrike">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유저 프로필 </a:t>
              </a:r>
              <a:r>
                <a:rPr b="0" i="0" lang="en-US" sz="1500" u="none" cap="none" strike="noStrike">
                  <a:solidFill>
                    <a:srgbClr val="FFFFFF"/>
                  </a:solidFill>
                  <a:latin typeface="Calibri"/>
                  <a:ea typeface="Calibri"/>
                  <a:cs typeface="Calibri"/>
                  <a:sym typeface="Calibri"/>
                </a:rPr>
                <a:t>-&gt;</a:t>
              </a:r>
              <a:r>
                <a:rPr b="0" i="0" lang="en-US" sz="1500" u="none" cap="none" strike="noStrike">
                  <a:solidFill>
                    <a:srgbClr val="FFFFFF"/>
                  </a:solidFill>
                  <a:latin typeface="Calibri"/>
                  <a:ea typeface="Calibri"/>
                  <a:cs typeface="Calibri"/>
                  <a:sym typeface="Calibri"/>
                </a:rPr>
                <a:t> 구독 에서 조회</a:t>
              </a:r>
              <a:br>
                <a:rPr b="0" i="0" lang="en-US" sz="1500" u="none" cap="none" strike="noStrike">
                  <a:solidFill>
                    <a:srgbClr val="FFFFFF"/>
                  </a:solidFill>
                  <a:latin typeface="Calibri"/>
                  <a:ea typeface="Calibri"/>
                  <a:cs typeface="Calibri"/>
                  <a:sym typeface="Calibri"/>
                </a:rPr>
              </a:br>
              <a:endParaRPr b="0" i="0" sz="1500" u="none" cap="none" strike="noStrike">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grpSp>
        <p:nvGrpSpPr>
          <p:cNvPr id="1478" name="Google Shape;1478;g2cb611f8245_0_132"/>
          <p:cNvGrpSpPr/>
          <p:nvPr/>
        </p:nvGrpSpPr>
        <p:grpSpPr>
          <a:xfrm>
            <a:off x="8525801" y="6624935"/>
            <a:ext cx="2247549" cy="1108177"/>
            <a:chOff x="1785307" y="-470444"/>
            <a:chExt cx="936752" cy="1404000"/>
          </a:xfrm>
        </p:grpSpPr>
        <p:sp>
          <p:nvSpPr>
            <p:cNvPr id="1479" name="Google Shape;1479;g2cb611f8245_0_13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0" name="Google Shape;1480;g2cb611f8245_0_13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스토리 / 구독 </a:t>
              </a:r>
              <a:endParaRPr b="0" i="0" sz="1400" u="none" cap="none" strike="noStrike">
                <a:solidFill>
                  <a:srgbClr val="000000"/>
                </a:solidFill>
                <a:latin typeface="Arial"/>
                <a:ea typeface="Arial"/>
                <a:cs typeface="Arial"/>
                <a:sym typeface="Arial"/>
              </a:endParaRPr>
            </a:p>
          </p:txBody>
        </p:sp>
      </p:grpSp>
      <p:grpSp>
        <p:nvGrpSpPr>
          <p:cNvPr id="1481" name="Google Shape;1481;g2cb611f8245_0_132"/>
          <p:cNvGrpSpPr/>
          <p:nvPr/>
        </p:nvGrpSpPr>
        <p:grpSpPr>
          <a:xfrm>
            <a:off x="1819342" y="8094800"/>
            <a:ext cx="1914908" cy="944190"/>
            <a:chOff x="1785307" y="-470444"/>
            <a:chExt cx="936752" cy="1404000"/>
          </a:xfrm>
        </p:grpSpPr>
        <p:sp>
          <p:nvSpPr>
            <p:cNvPr id="1482" name="Google Shape;1482;g2cb611f8245_0_13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3" name="Google Shape;1483;g2cb611f8245_0_13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 멤버십 </a:t>
              </a:r>
              <a:endParaRPr b="0" i="0" sz="1400" u="none" cap="none" strike="noStrike">
                <a:solidFill>
                  <a:srgbClr val="000000"/>
                </a:solidFill>
                <a:latin typeface="Arial"/>
                <a:ea typeface="Arial"/>
                <a:cs typeface="Arial"/>
                <a:sym typeface="Arial"/>
              </a:endParaRPr>
            </a:p>
          </p:txBody>
        </p:sp>
      </p:grpSp>
      <p:pic>
        <p:nvPicPr>
          <p:cNvPr id="1484" name="Google Shape;1484;g2cb611f8245_0_132"/>
          <p:cNvPicPr preferRelativeResize="0"/>
          <p:nvPr/>
        </p:nvPicPr>
        <p:blipFill rotWithShape="1">
          <a:blip r:embed="rId5">
            <a:alphaModFix/>
          </a:blip>
          <a:srcRect b="0" l="0" r="0" t="0"/>
          <a:stretch/>
        </p:blipFill>
        <p:spPr>
          <a:xfrm>
            <a:off x="12337875" y="3996050"/>
            <a:ext cx="4610100" cy="3573045"/>
          </a:xfrm>
          <a:prstGeom prst="rect">
            <a:avLst/>
          </a:prstGeom>
          <a:noFill/>
          <a:ln cap="flat" cmpd="sng" w="9525">
            <a:solidFill>
              <a:srgbClr val="CCCCCC"/>
            </a:solidFill>
            <a:prstDash val="solid"/>
            <a:round/>
            <a:headEnd len="sm" w="sm" type="none"/>
            <a:tailEnd len="sm" w="sm" type="none"/>
          </a:ln>
        </p:spPr>
      </p:pic>
      <p:grpSp>
        <p:nvGrpSpPr>
          <p:cNvPr id="1485" name="Google Shape;1485;g2cb611f8245_0_132"/>
          <p:cNvGrpSpPr/>
          <p:nvPr/>
        </p:nvGrpSpPr>
        <p:grpSpPr>
          <a:xfrm>
            <a:off x="14317486" y="6426022"/>
            <a:ext cx="2630493" cy="1177535"/>
            <a:chOff x="1785307" y="-470444"/>
            <a:chExt cx="936752" cy="1404000"/>
          </a:xfrm>
        </p:grpSpPr>
        <p:sp>
          <p:nvSpPr>
            <p:cNvPr id="1486" name="Google Shape;1486;g2cb611f8245_0_132"/>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7" name="Google Shape;1487;g2cb611f8245_0_132"/>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유저 프로필 -&gt;</a:t>
              </a:r>
              <a:r>
                <a:rPr lang="en-US" sz="1500">
                  <a:solidFill>
                    <a:srgbClr val="FFFFFF"/>
                  </a:solidFill>
                  <a:latin typeface="Calibri"/>
                  <a:ea typeface="Calibri"/>
                  <a:cs typeface="Calibri"/>
                  <a:sym typeface="Calibri"/>
                </a:rPr>
                <a:t> 구독</a:t>
              </a:r>
              <a:endParaRPr b="0" i="0" sz="1400" u="none" cap="none" strike="noStrike">
                <a:solidFill>
                  <a:srgbClr val="000000"/>
                </a:solidFill>
                <a:latin typeface="Arial"/>
                <a:ea typeface="Arial"/>
                <a:cs typeface="Arial"/>
                <a:sym typeface="Arial"/>
              </a:endParaRPr>
            </a:p>
          </p:txBody>
        </p:sp>
      </p:grpSp>
      <p:sp>
        <p:nvSpPr>
          <p:cNvPr id="1488" name="Google Shape;1488;g2cb611f8245_0_132"/>
          <p:cNvSpPr/>
          <p:nvPr/>
        </p:nvSpPr>
        <p:spPr>
          <a:xfrm>
            <a:off x="1092150" y="1799175"/>
            <a:ext cx="15430734" cy="1297738"/>
          </a:xfrm>
          <a:custGeom>
            <a:rect b="b" l="l" r="r" t="t"/>
            <a:pathLst>
              <a:path extrusionOk="0" h="841321" w="10287156">
                <a:moveTo>
                  <a:pt x="0" y="0"/>
                </a:moveTo>
                <a:lnTo>
                  <a:pt x="10287156" y="0"/>
                </a:lnTo>
                <a:lnTo>
                  <a:pt x="10287156" y="841321"/>
                </a:lnTo>
                <a:lnTo>
                  <a:pt x="0" y="841321"/>
                </a:lnTo>
                <a:lnTo>
                  <a:pt x="0" y="0"/>
                </a:lnTo>
                <a:close/>
              </a:path>
            </a:pathLst>
          </a:custGeom>
          <a:solidFill>
            <a:srgbClr val="FFFFFF"/>
          </a:solidFill>
          <a:ln cap="sq" cmpd="sng" w="19050">
            <a:solidFill>
              <a:srgbClr val="FA643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9" name="Google Shape;1489;g2cb611f8245_0_132"/>
          <p:cNvSpPr txBox="1"/>
          <p:nvPr/>
        </p:nvSpPr>
        <p:spPr>
          <a:xfrm>
            <a:off x="1028700" y="1799150"/>
            <a:ext cx="15241200" cy="1297800"/>
          </a:xfrm>
          <a:prstGeom prst="rect">
            <a:avLst/>
          </a:prstGeom>
          <a:noFill/>
          <a:ln>
            <a:noFill/>
          </a:ln>
        </p:spPr>
        <p:txBody>
          <a:bodyPr anchorCtr="0" anchor="ctr" bIns="254000" lIns="254000" spcFirstLastPara="1" rIns="254000" wrap="square" tIns="254000">
            <a:noAutofit/>
          </a:bodyPr>
          <a:lstStyle/>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구독의 주요기능은 기본적으로 CRUD를 통한 조회, 추가, 취소, 목록 공개설정 입니다.</a:t>
            </a:r>
            <a:endParaRPr sz="1800">
              <a:solidFill>
                <a:schemeClr val="dk1"/>
              </a:solidFill>
              <a:latin typeface="Noto Sans KR"/>
              <a:ea typeface="Noto Sans KR"/>
              <a:cs typeface="Noto Sans KR"/>
              <a:sym typeface="Noto Sans KR"/>
            </a:endParaRPr>
          </a:p>
          <a:p>
            <a:pPr indent="0" lvl="0" marL="0" rtl="0" algn="l">
              <a:lnSpc>
                <a:spcPct val="138888"/>
              </a:lnSpc>
              <a:spcBef>
                <a:spcPts val="0"/>
              </a:spcBef>
              <a:spcAft>
                <a:spcPts val="0"/>
              </a:spcAft>
              <a:buClr>
                <a:schemeClr val="dk1"/>
              </a:buClr>
              <a:buSzPts val="1800"/>
              <a:buFont typeface="Arial"/>
              <a:buNone/>
            </a:pPr>
            <a:r>
              <a:rPr lang="en-US" sz="1800">
                <a:solidFill>
                  <a:schemeClr val="dk1"/>
                </a:solidFill>
                <a:latin typeface="Noto Sans KR"/>
                <a:ea typeface="Noto Sans KR"/>
                <a:cs typeface="Noto Sans KR"/>
                <a:sym typeface="Noto Sans KR"/>
              </a:rPr>
              <a:t>각각 쿼리문의 조건을 넣어 기능을 구현했고, 조회시엔 유저가 구독하고 있는 다른 유저의 정보와 유저 자신을 구독하는 다른 유저의 정보를 조회할 수 있게 구성했으며, 구독자가 있는 화면과 없는 화면, 구독 목록 공개, 비공개 설정시에 따른 각기 다른 화면이 출력되게 구성하였습니다.</a:t>
            </a:r>
            <a:endParaRPr sz="1800">
              <a:solidFill>
                <a:schemeClr val="dk1"/>
              </a:solidFill>
              <a:latin typeface="Noto Sans KR"/>
              <a:ea typeface="Noto Sans KR"/>
              <a:cs typeface="Noto Sans KR"/>
              <a:sym typeface="Noto Sans K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288" name="Shape 288"/>
        <p:cNvGrpSpPr/>
        <p:nvPr/>
      </p:nvGrpSpPr>
      <p:grpSpPr>
        <a:xfrm>
          <a:off x="0" y="0"/>
          <a:ext cx="0" cy="0"/>
          <a:chOff x="0" y="0"/>
          <a:chExt cx="0" cy="0"/>
        </a:xfrm>
      </p:grpSpPr>
      <p:pic>
        <p:nvPicPr>
          <p:cNvPr id="289" name="Google Shape;289;g2cb1e2fb19c_2_186"/>
          <p:cNvPicPr preferRelativeResize="0"/>
          <p:nvPr/>
        </p:nvPicPr>
        <p:blipFill rotWithShape="1">
          <a:blip r:embed="rId3">
            <a:alphaModFix/>
          </a:blip>
          <a:srcRect b="0" l="0" r="0" t="0"/>
          <a:stretch/>
        </p:blipFill>
        <p:spPr>
          <a:xfrm>
            <a:off x="2734050" y="2854175"/>
            <a:ext cx="9878975" cy="5593446"/>
          </a:xfrm>
          <a:prstGeom prst="rect">
            <a:avLst/>
          </a:prstGeom>
          <a:noFill/>
          <a:ln>
            <a:noFill/>
          </a:ln>
        </p:spPr>
      </p:pic>
      <p:pic>
        <p:nvPicPr>
          <p:cNvPr descr="post-thumbnail" id="290" name="Google Shape;290;g2cb1e2fb19c_2_186"/>
          <p:cNvPicPr preferRelativeResize="0"/>
          <p:nvPr/>
        </p:nvPicPr>
        <p:blipFill rotWithShape="1">
          <a:blip r:embed="rId4">
            <a:alphaModFix/>
          </a:blip>
          <a:srcRect b="9473" l="22387" r="24139" t="12680"/>
          <a:stretch/>
        </p:blipFill>
        <p:spPr>
          <a:xfrm>
            <a:off x="14508599" y="5451864"/>
            <a:ext cx="1051576" cy="1054540"/>
          </a:xfrm>
          <a:prstGeom prst="rect">
            <a:avLst/>
          </a:prstGeom>
          <a:noFill/>
          <a:ln>
            <a:noFill/>
          </a:ln>
        </p:spPr>
      </p:pic>
      <p:pic>
        <p:nvPicPr>
          <p:cNvPr id="291" name="Google Shape;291;g2cb1e2fb19c_2_186"/>
          <p:cNvPicPr preferRelativeResize="0"/>
          <p:nvPr/>
        </p:nvPicPr>
        <p:blipFill rotWithShape="1">
          <a:blip r:embed="rId5">
            <a:alphaModFix/>
          </a:blip>
          <a:srcRect b="0" l="17117" r="17121" t="0"/>
          <a:stretch/>
        </p:blipFill>
        <p:spPr>
          <a:xfrm>
            <a:off x="14584403" y="2843719"/>
            <a:ext cx="877824" cy="752420"/>
          </a:xfrm>
          <a:prstGeom prst="rect">
            <a:avLst/>
          </a:prstGeom>
          <a:noFill/>
          <a:ln>
            <a:noFill/>
          </a:ln>
        </p:spPr>
      </p:pic>
      <p:pic>
        <p:nvPicPr>
          <p:cNvPr id="292" name="Google Shape;292;g2cb1e2fb19c_2_186"/>
          <p:cNvPicPr preferRelativeResize="0"/>
          <p:nvPr/>
        </p:nvPicPr>
        <p:blipFill rotWithShape="1">
          <a:blip r:embed="rId6">
            <a:alphaModFix/>
          </a:blip>
          <a:srcRect b="0" l="0" r="0" t="0"/>
          <a:stretch/>
        </p:blipFill>
        <p:spPr>
          <a:xfrm>
            <a:off x="4161127" y="8730645"/>
            <a:ext cx="982480" cy="982476"/>
          </a:xfrm>
          <a:prstGeom prst="rect">
            <a:avLst/>
          </a:prstGeom>
          <a:noFill/>
          <a:ln>
            <a:noFill/>
          </a:ln>
        </p:spPr>
      </p:pic>
      <p:pic>
        <p:nvPicPr>
          <p:cNvPr id="293" name="Google Shape;293;g2cb1e2fb19c_2_186"/>
          <p:cNvPicPr preferRelativeResize="0"/>
          <p:nvPr/>
        </p:nvPicPr>
        <p:blipFill rotWithShape="1">
          <a:blip r:embed="rId7">
            <a:alphaModFix/>
          </a:blip>
          <a:srcRect b="0" l="0" r="0" t="0"/>
          <a:stretch/>
        </p:blipFill>
        <p:spPr>
          <a:xfrm>
            <a:off x="2734040" y="8730579"/>
            <a:ext cx="1051576" cy="982609"/>
          </a:xfrm>
          <a:prstGeom prst="rect">
            <a:avLst/>
          </a:prstGeom>
          <a:noFill/>
          <a:ln>
            <a:noFill/>
          </a:ln>
        </p:spPr>
      </p:pic>
      <p:pic>
        <p:nvPicPr>
          <p:cNvPr id="294" name="Google Shape;294;g2cb1e2fb19c_2_186"/>
          <p:cNvPicPr preferRelativeResize="0"/>
          <p:nvPr/>
        </p:nvPicPr>
        <p:blipFill rotWithShape="1">
          <a:blip r:embed="rId8">
            <a:alphaModFix/>
          </a:blip>
          <a:srcRect b="0" l="0" r="0" t="0"/>
          <a:stretch/>
        </p:blipFill>
        <p:spPr>
          <a:xfrm>
            <a:off x="7032547" y="8783705"/>
            <a:ext cx="876379" cy="876356"/>
          </a:xfrm>
          <a:prstGeom prst="rect">
            <a:avLst/>
          </a:prstGeom>
          <a:noFill/>
          <a:ln>
            <a:noFill/>
          </a:ln>
        </p:spPr>
      </p:pic>
      <p:pic>
        <p:nvPicPr>
          <p:cNvPr id="295" name="Google Shape;295;g2cb1e2fb19c_2_186"/>
          <p:cNvPicPr preferRelativeResize="0"/>
          <p:nvPr/>
        </p:nvPicPr>
        <p:blipFill rotWithShape="1">
          <a:blip r:embed="rId9">
            <a:alphaModFix/>
          </a:blip>
          <a:srcRect b="0" l="0" r="0" t="0"/>
          <a:stretch/>
        </p:blipFill>
        <p:spPr>
          <a:xfrm>
            <a:off x="8487636" y="8730646"/>
            <a:ext cx="982479" cy="982475"/>
          </a:xfrm>
          <a:prstGeom prst="rect">
            <a:avLst/>
          </a:prstGeom>
          <a:noFill/>
          <a:ln>
            <a:noFill/>
          </a:ln>
        </p:spPr>
      </p:pic>
      <p:pic>
        <p:nvPicPr>
          <p:cNvPr id="296" name="Google Shape;296;g2cb1e2fb19c_2_186"/>
          <p:cNvPicPr preferRelativeResize="0"/>
          <p:nvPr/>
        </p:nvPicPr>
        <p:blipFill rotWithShape="1">
          <a:blip r:embed="rId10">
            <a:alphaModFix/>
          </a:blip>
          <a:srcRect b="0" l="0" r="0" t="0"/>
          <a:stretch/>
        </p:blipFill>
        <p:spPr>
          <a:xfrm>
            <a:off x="14596192" y="4085097"/>
            <a:ext cx="877824" cy="877824"/>
          </a:xfrm>
          <a:prstGeom prst="rect">
            <a:avLst/>
          </a:prstGeom>
          <a:noFill/>
          <a:ln>
            <a:noFill/>
          </a:ln>
        </p:spPr>
      </p:pic>
      <p:pic>
        <p:nvPicPr>
          <p:cNvPr id="297" name="Google Shape;297;g2cb1e2fb19c_2_186"/>
          <p:cNvPicPr preferRelativeResize="0"/>
          <p:nvPr/>
        </p:nvPicPr>
        <p:blipFill rotWithShape="1">
          <a:blip r:embed="rId11">
            <a:alphaModFix/>
          </a:blip>
          <a:srcRect b="0" l="0" r="0" t="0"/>
          <a:stretch/>
        </p:blipFill>
        <p:spPr>
          <a:xfrm>
            <a:off x="13181870" y="4148378"/>
            <a:ext cx="731520" cy="731520"/>
          </a:xfrm>
          <a:prstGeom prst="rect">
            <a:avLst/>
          </a:prstGeom>
          <a:noFill/>
          <a:ln>
            <a:noFill/>
          </a:ln>
        </p:spPr>
      </p:pic>
      <p:pic>
        <p:nvPicPr>
          <p:cNvPr id="298" name="Google Shape;298;g2cb1e2fb19c_2_186"/>
          <p:cNvPicPr preferRelativeResize="0"/>
          <p:nvPr/>
        </p:nvPicPr>
        <p:blipFill rotWithShape="1">
          <a:blip r:embed="rId12">
            <a:alphaModFix/>
          </a:blip>
          <a:srcRect b="0" l="0" r="0" t="0"/>
          <a:stretch/>
        </p:blipFill>
        <p:spPr>
          <a:xfrm>
            <a:off x="13118600" y="7716110"/>
            <a:ext cx="731520" cy="731520"/>
          </a:xfrm>
          <a:prstGeom prst="rect">
            <a:avLst/>
          </a:prstGeom>
          <a:noFill/>
          <a:ln>
            <a:noFill/>
          </a:ln>
        </p:spPr>
      </p:pic>
      <p:pic>
        <p:nvPicPr>
          <p:cNvPr id="299" name="Google Shape;299;g2cb1e2fb19c_2_186"/>
          <p:cNvPicPr preferRelativeResize="0"/>
          <p:nvPr/>
        </p:nvPicPr>
        <p:blipFill rotWithShape="1">
          <a:blip r:embed="rId13">
            <a:alphaModFix/>
          </a:blip>
          <a:srcRect b="0" l="0" r="0" t="0"/>
          <a:stretch/>
        </p:blipFill>
        <p:spPr>
          <a:xfrm>
            <a:off x="13118594" y="2854165"/>
            <a:ext cx="731520" cy="731520"/>
          </a:xfrm>
          <a:prstGeom prst="rect">
            <a:avLst/>
          </a:prstGeom>
          <a:noFill/>
          <a:ln>
            <a:noFill/>
          </a:ln>
        </p:spPr>
      </p:pic>
      <p:sp>
        <p:nvSpPr>
          <p:cNvPr id="300" name="Google Shape;300;g2cb1e2fb19c_2_186"/>
          <p:cNvSpPr txBox="1"/>
          <p:nvPr/>
        </p:nvSpPr>
        <p:spPr>
          <a:xfrm>
            <a:off x="0" y="1057800"/>
            <a:ext cx="18381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7200"/>
              <a:buFont typeface="Arial"/>
              <a:buNone/>
            </a:pPr>
            <a:r>
              <a:rPr b="1" i="0" lang="en-US" sz="7200" u="none" cap="none" strike="noStrike">
                <a:solidFill>
                  <a:srgbClr val="FA643F"/>
                </a:solidFill>
                <a:latin typeface="Noto Sans KR"/>
                <a:ea typeface="Noto Sans KR"/>
                <a:cs typeface="Noto Sans KR"/>
                <a:sym typeface="Noto Sans KR"/>
              </a:rPr>
              <a:t>개발환경</a:t>
            </a:r>
            <a:endParaRPr b="1" i="0" sz="7200" u="none" cap="none" strike="noStrike">
              <a:solidFill>
                <a:srgbClr val="000000"/>
              </a:solidFill>
              <a:latin typeface="Noto Sans KR"/>
              <a:ea typeface="Noto Sans KR"/>
              <a:cs typeface="Noto Sans KR"/>
              <a:sym typeface="Noto Sans KR"/>
            </a:endParaRPr>
          </a:p>
        </p:txBody>
      </p:sp>
      <p:pic>
        <p:nvPicPr>
          <p:cNvPr id="301" name="Google Shape;301;g2cb1e2fb19c_2_186"/>
          <p:cNvPicPr preferRelativeResize="0"/>
          <p:nvPr/>
        </p:nvPicPr>
        <p:blipFill rotWithShape="1">
          <a:blip r:embed="rId14">
            <a:alphaModFix/>
          </a:blip>
          <a:srcRect b="0" l="0" r="0" t="0"/>
          <a:stretch/>
        </p:blipFill>
        <p:spPr>
          <a:xfrm>
            <a:off x="5722317" y="8852059"/>
            <a:ext cx="731520" cy="739648"/>
          </a:xfrm>
          <a:prstGeom prst="rect">
            <a:avLst/>
          </a:prstGeom>
          <a:noFill/>
          <a:ln>
            <a:noFill/>
          </a:ln>
        </p:spPr>
      </p:pic>
      <p:pic>
        <p:nvPicPr>
          <p:cNvPr id="302" name="Google Shape;302;g2cb1e2fb19c_2_186"/>
          <p:cNvPicPr preferRelativeResize="0"/>
          <p:nvPr/>
        </p:nvPicPr>
        <p:blipFill rotWithShape="1">
          <a:blip r:embed="rId15">
            <a:alphaModFix/>
          </a:blip>
          <a:srcRect b="0" l="0" r="0" t="0"/>
          <a:stretch/>
        </p:blipFill>
        <p:spPr>
          <a:xfrm>
            <a:off x="10048825" y="8905653"/>
            <a:ext cx="731520" cy="6324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493" name="Shape 1493"/>
        <p:cNvGrpSpPr/>
        <p:nvPr/>
      </p:nvGrpSpPr>
      <p:grpSpPr>
        <a:xfrm>
          <a:off x="0" y="0"/>
          <a:ext cx="0" cy="0"/>
          <a:chOff x="0" y="0"/>
          <a:chExt cx="0" cy="0"/>
        </a:xfrm>
      </p:grpSpPr>
      <p:sp>
        <p:nvSpPr>
          <p:cNvPr id="1494" name="Google Shape;1494;g2cb6a14a73e_1_23"/>
          <p:cNvSpPr/>
          <p:nvPr/>
        </p:nvSpPr>
        <p:spPr>
          <a:xfrm>
            <a:off x="1028700" y="2108650"/>
            <a:ext cx="16230600" cy="7728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5" name="Google Shape;1495;g2cb6a14a73e_1_23"/>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구독</a:t>
            </a:r>
            <a:endParaRPr b="1" sz="7200">
              <a:solidFill>
                <a:srgbClr val="FA643F"/>
              </a:solidFill>
              <a:latin typeface="Calibri"/>
              <a:ea typeface="Calibri"/>
              <a:cs typeface="Calibri"/>
              <a:sym typeface="Calibri"/>
            </a:endParaRPr>
          </a:p>
        </p:txBody>
      </p:sp>
      <p:pic>
        <p:nvPicPr>
          <p:cNvPr id="1496" name="Google Shape;1496;g2cb6a14a73e_1_23"/>
          <p:cNvPicPr preferRelativeResize="0"/>
          <p:nvPr/>
        </p:nvPicPr>
        <p:blipFill rotWithShape="1">
          <a:blip r:embed="rId3">
            <a:alphaModFix/>
          </a:blip>
          <a:srcRect b="0" l="0" r="0" t="0"/>
          <a:stretch/>
        </p:blipFill>
        <p:spPr>
          <a:xfrm>
            <a:off x="1960275" y="3258225"/>
            <a:ext cx="5276199" cy="4123325"/>
          </a:xfrm>
          <a:prstGeom prst="rect">
            <a:avLst/>
          </a:prstGeom>
          <a:noFill/>
          <a:ln cap="flat" cmpd="sng" w="9525">
            <a:solidFill>
              <a:srgbClr val="CCCCCC"/>
            </a:solidFill>
            <a:prstDash val="solid"/>
            <a:round/>
            <a:headEnd len="sm" w="sm" type="none"/>
            <a:tailEnd len="sm" w="sm" type="none"/>
          </a:ln>
        </p:spPr>
      </p:pic>
      <p:pic>
        <p:nvPicPr>
          <p:cNvPr id="1497" name="Google Shape;1497;g2cb6a14a73e_1_23"/>
          <p:cNvPicPr preferRelativeResize="0"/>
          <p:nvPr/>
        </p:nvPicPr>
        <p:blipFill rotWithShape="1">
          <a:blip r:embed="rId4">
            <a:alphaModFix/>
          </a:blip>
          <a:srcRect b="0" l="0" r="0" t="0"/>
          <a:stretch/>
        </p:blipFill>
        <p:spPr>
          <a:xfrm>
            <a:off x="7362788" y="3208150"/>
            <a:ext cx="5494600" cy="4123325"/>
          </a:xfrm>
          <a:prstGeom prst="rect">
            <a:avLst/>
          </a:prstGeom>
          <a:noFill/>
          <a:ln cap="flat" cmpd="sng" w="9525">
            <a:solidFill>
              <a:srgbClr val="CCCCCC"/>
            </a:solidFill>
            <a:prstDash val="solid"/>
            <a:round/>
            <a:headEnd len="sm" w="sm" type="none"/>
            <a:tailEnd len="sm" w="sm" type="none"/>
          </a:ln>
        </p:spPr>
      </p:pic>
      <p:pic>
        <p:nvPicPr>
          <p:cNvPr id="1498" name="Google Shape;1498;g2cb6a14a73e_1_23"/>
          <p:cNvPicPr preferRelativeResize="0"/>
          <p:nvPr/>
        </p:nvPicPr>
        <p:blipFill rotWithShape="1">
          <a:blip r:embed="rId5">
            <a:alphaModFix/>
          </a:blip>
          <a:srcRect b="0" l="0" r="0" t="0"/>
          <a:stretch/>
        </p:blipFill>
        <p:spPr>
          <a:xfrm>
            <a:off x="12983700" y="3258225"/>
            <a:ext cx="3344025" cy="4667100"/>
          </a:xfrm>
          <a:prstGeom prst="rect">
            <a:avLst/>
          </a:prstGeom>
          <a:noFill/>
          <a:ln cap="flat" cmpd="sng" w="9525">
            <a:solidFill>
              <a:srgbClr val="CCCCCC"/>
            </a:solidFill>
            <a:prstDash val="solid"/>
            <a:round/>
            <a:headEnd len="sm" w="sm" type="none"/>
            <a:tailEnd len="sm" w="sm" type="none"/>
          </a:ln>
        </p:spPr>
      </p:pic>
      <p:grpSp>
        <p:nvGrpSpPr>
          <p:cNvPr id="1499" name="Google Shape;1499;g2cb6a14a73e_1_23"/>
          <p:cNvGrpSpPr/>
          <p:nvPr/>
        </p:nvGrpSpPr>
        <p:grpSpPr>
          <a:xfrm>
            <a:off x="6897109" y="7381554"/>
            <a:ext cx="4493787" cy="2545312"/>
            <a:chOff x="1785307" y="-470444"/>
            <a:chExt cx="936752" cy="1404000"/>
          </a:xfrm>
        </p:grpSpPr>
        <p:sp>
          <p:nvSpPr>
            <p:cNvPr id="1500" name="Google Shape;1500;g2cb6a14a73e_1_2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1" name="Google Shape;1501;g2cb6a14a73e_1_2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추가 / 제거는 현재 </a:t>
              </a:r>
              <a:br>
                <a:rPr b="0" i="0" lang="en-US" sz="1500" u="none" cap="none" strike="noStrike">
                  <a:solidFill>
                    <a:srgbClr val="FFFFFF"/>
                  </a:solidFill>
                  <a:latin typeface="Calibri"/>
                  <a:ea typeface="Calibri"/>
                  <a:cs typeface="Calibri"/>
                  <a:sym typeface="Calibri"/>
                </a:rPr>
              </a:br>
              <a:r>
                <a:rPr b="0" i="0" lang="en-US" sz="1500" u="none" cap="none" strike="noStrike">
                  <a:solidFill>
                    <a:srgbClr val="FFFFFF"/>
                  </a:solidFill>
                  <a:latin typeface="Calibri"/>
                  <a:ea typeface="Calibri"/>
                  <a:cs typeface="Calibri"/>
                  <a:sym typeface="Calibri"/>
                </a:rPr>
                <a:t>나를 구독한 목록이 있는,  마이스토리 -&gt; 구독 </a:t>
              </a:r>
              <a:r>
                <a:rPr lang="en-US" sz="1500">
                  <a:solidFill>
                    <a:srgbClr val="FFFFFF"/>
                  </a:solidFill>
                  <a:latin typeface="Calibri"/>
                  <a:ea typeface="Calibri"/>
                  <a:cs typeface="Calibri"/>
                  <a:sym typeface="Calibri"/>
                </a:rPr>
                <a:t>페이지와</a:t>
              </a:r>
              <a:endParaRPr sz="1500">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내가 구독한 목록이 있는,   구독 / 멤버십 </a:t>
              </a:r>
              <a:endParaRPr b="0" i="0" sz="1500" u="none" cap="none" strike="noStrike">
                <a:solidFill>
                  <a:srgbClr val="FFFFFF"/>
                </a:solidFill>
                <a:latin typeface="Calibri"/>
                <a:ea typeface="Calibri"/>
                <a:cs typeface="Calibri"/>
                <a:sym typeface="Calibri"/>
              </a:endParaRPr>
            </a:p>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유저의 정보를 볼 수 있는   유저 페이지에 기능 구현 </a:t>
              </a:r>
              <a:r>
                <a:rPr lang="en-US" sz="1500">
                  <a:solidFill>
                    <a:srgbClr val="FFFFFF"/>
                  </a:solidFill>
                  <a:latin typeface="Calibri"/>
                  <a:ea typeface="Calibri"/>
                  <a:cs typeface="Calibri"/>
                  <a:sym typeface="Calibri"/>
                </a:rPr>
                <a:t>완료</a:t>
              </a:r>
              <a:r>
                <a:rPr b="0" i="0" lang="en-US" sz="1500" u="none" cap="none" strike="noStrike">
                  <a:solidFill>
                    <a:srgbClr val="FFFFFF"/>
                  </a:solidFill>
                  <a:latin typeface="Calibri"/>
                  <a:ea typeface="Calibri"/>
                  <a:cs typeface="Calibri"/>
                  <a:sym typeface="Calibri"/>
                </a:rPr>
                <a:t>.</a:t>
              </a:r>
              <a:endParaRPr b="0" i="0" sz="1500" u="none" cap="none" strike="noStrike">
                <a:solidFill>
                  <a:srgbClr val="FFFFFF"/>
                </a:solidFill>
                <a:latin typeface="Calibri"/>
                <a:ea typeface="Calibri"/>
                <a:cs typeface="Calibri"/>
                <a:sym typeface="Calibri"/>
              </a:endParaRPr>
            </a:p>
          </p:txBody>
        </p:sp>
      </p:grpSp>
      <p:grpSp>
        <p:nvGrpSpPr>
          <p:cNvPr id="1502" name="Google Shape;1502;g2cb6a14a73e_1_23"/>
          <p:cNvGrpSpPr/>
          <p:nvPr/>
        </p:nvGrpSpPr>
        <p:grpSpPr>
          <a:xfrm>
            <a:off x="3868140" y="5970708"/>
            <a:ext cx="2091580" cy="1031378"/>
            <a:chOff x="1785307" y="-470444"/>
            <a:chExt cx="936752" cy="1404000"/>
          </a:xfrm>
        </p:grpSpPr>
        <p:sp>
          <p:nvSpPr>
            <p:cNvPr id="1503" name="Google Shape;1503;g2cb6a14a73e_1_2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4" name="Google Shape;1504;g2cb6a14a73e_1_2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스토리 -&gt; 구독</a:t>
              </a:r>
              <a:endParaRPr b="0" i="0" sz="1400" u="none" cap="none" strike="noStrike">
                <a:solidFill>
                  <a:srgbClr val="000000"/>
                </a:solidFill>
                <a:latin typeface="Arial"/>
                <a:ea typeface="Arial"/>
                <a:cs typeface="Arial"/>
                <a:sym typeface="Arial"/>
              </a:endParaRPr>
            </a:p>
          </p:txBody>
        </p:sp>
      </p:grpSp>
      <p:grpSp>
        <p:nvGrpSpPr>
          <p:cNvPr id="1505" name="Google Shape;1505;g2cb6a14a73e_1_23"/>
          <p:cNvGrpSpPr/>
          <p:nvPr/>
        </p:nvGrpSpPr>
        <p:grpSpPr>
          <a:xfrm>
            <a:off x="13287580" y="7381538"/>
            <a:ext cx="1914908" cy="944190"/>
            <a:chOff x="1785307" y="-470444"/>
            <a:chExt cx="936752" cy="1404000"/>
          </a:xfrm>
        </p:grpSpPr>
        <p:sp>
          <p:nvSpPr>
            <p:cNvPr id="1506" name="Google Shape;1506;g2cb6a14a73e_1_2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7" name="Google Shape;1507;g2cb6a14a73e_1_2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구독/멤버십</a:t>
              </a:r>
              <a:endParaRPr b="0" i="0" sz="1400" u="none" cap="none" strike="noStrike">
                <a:solidFill>
                  <a:srgbClr val="000000"/>
                </a:solidFill>
                <a:latin typeface="Arial"/>
                <a:ea typeface="Arial"/>
                <a:cs typeface="Arial"/>
                <a:sym typeface="Arial"/>
              </a:endParaRPr>
            </a:p>
          </p:txBody>
        </p:sp>
      </p:grpSp>
      <p:grpSp>
        <p:nvGrpSpPr>
          <p:cNvPr id="1508" name="Google Shape;1508;g2cb6a14a73e_1_23"/>
          <p:cNvGrpSpPr/>
          <p:nvPr/>
        </p:nvGrpSpPr>
        <p:grpSpPr>
          <a:xfrm>
            <a:off x="8759356" y="5599320"/>
            <a:ext cx="2422815" cy="944190"/>
            <a:chOff x="1785307" y="-470444"/>
            <a:chExt cx="936752" cy="1404000"/>
          </a:xfrm>
        </p:grpSpPr>
        <p:sp>
          <p:nvSpPr>
            <p:cNvPr id="1509" name="Google Shape;1509;g2cb6a14a73e_1_2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g2cb6a14a73e_1_2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유저 프로필 -&gt; 구독</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514" name="Shape 1514"/>
        <p:cNvGrpSpPr/>
        <p:nvPr/>
      </p:nvGrpSpPr>
      <p:grpSpPr>
        <a:xfrm>
          <a:off x="0" y="0"/>
          <a:ext cx="0" cy="0"/>
          <a:chOff x="0" y="0"/>
          <a:chExt cx="0" cy="0"/>
        </a:xfrm>
      </p:grpSpPr>
      <p:sp>
        <p:nvSpPr>
          <p:cNvPr id="1515" name="Google Shape;1515;g2cb6a14a73e_1_63"/>
          <p:cNvSpPr txBox="1"/>
          <p:nvPr/>
        </p:nvSpPr>
        <p:spPr>
          <a:xfrm>
            <a:off x="1028700" y="749300"/>
            <a:ext cx="123444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Calibri"/>
                <a:ea typeface="Calibri"/>
                <a:cs typeface="Calibri"/>
                <a:sym typeface="Calibri"/>
              </a:rPr>
              <a:t>구독 </a:t>
            </a:r>
            <a:endParaRPr b="1" sz="7200">
              <a:solidFill>
                <a:srgbClr val="FA643F"/>
              </a:solidFill>
              <a:latin typeface="Calibri"/>
              <a:ea typeface="Calibri"/>
              <a:cs typeface="Calibri"/>
              <a:sym typeface="Calibri"/>
            </a:endParaRPr>
          </a:p>
        </p:txBody>
      </p:sp>
      <p:sp>
        <p:nvSpPr>
          <p:cNvPr id="1516" name="Google Shape;1516;g2cb6a14a73e_1_63"/>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17" name="Google Shape;1517;g2cb6a14a73e_1_63"/>
          <p:cNvGrpSpPr/>
          <p:nvPr/>
        </p:nvGrpSpPr>
        <p:grpSpPr>
          <a:xfrm>
            <a:off x="11912517" y="6970688"/>
            <a:ext cx="1914908" cy="944190"/>
            <a:chOff x="1785307" y="-470444"/>
            <a:chExt cx="936752" cy="1404000"/>
          </a:xfrm>
        </p:grpSpPr>
        <p:sp>
          <p:nvSpPr>
            <p:cNvPr id="1518" name="Google Shape;1518;g2cb6a14a73e_1_6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9" name="Google Shape;1519;g2cb6a14a73e_1_6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목록 공개</a:t>
              </a:r>
              <a:endParaRPr b="0" i="0" sz="1400" u="none" cap="none" strike="noStrike">
                <a:solidFill>
                  <a:srgbClr val="000000"/>
                </a:solidFill>
                <a:latin typeface="Arial"/>
                <a:ea typeface="Arial"/>
                <a:cs typeface="Arial"/>
                <a:sym typeface="Arial"/>
              </a:endParaRPr>
            </a:p>
          </p:txBody>
        </p:sp>
      </p:grpSp>
      <p:pic>
        <p:nvPicPr>
          <p:cNvPr id="1520" name="Google Shape;1520;g2cb6a14a73e_1_63"/>
          <p:cNvPicPr preferRelativeResize="0"/>
          <p:nvPr/>
        </p:nvPicPr>
        <p:blipFill rotWithShape="1">
          <a:blip r:embed="rId3">
            <a:alphaModFix/>
          </a:blip>
          <a:srcRect b="0" l="0" r="0" t="0"/>
          <a:stretch/>
        </p:blipFill>
        <p:spPr>
          <a:xfrm>
            <a:off x="9315599" y="4065125"/>
            <a:ext cx="7313704" cy="4604450"/>
          </a:xfrm>
          <a:prstGeom prst="rect">
            <a:avLst/>
          </a:prstGeom>
          <a:noFill/>
          <a:ln cap="flat" cmpd="sng" w="9525">
            <a:solidFill>
              <a:srgbClr val="CCCCCC"/>
            </a:solidFill>
            <a:prstDash val="solid"/>
            <a:round/>
            <a:headEnd len="sm" w="sm" type="none"/>
            <a:tailEnd len="sm" w="sm" type="none"/>
          </a:ln>
        </p:spPr>
      </p:pic>
      <p:pic>
        <p:nvPicPr>
          <p:cNvPr id="1521" name="Google Shape;1521;g2cb6a14a73e_1_63"/>
          <p:cNvPicPr preferRelativeResize="0"/>
          <p:nvPr/>
        </p:nvPicPr>
        <p:blipFill rotWithShape="1">
          <a:blip r:embed="rId4">
            <a:alphaModFix/>
          </a:blip>
          <a:srcRect b="0" l="0" r="0" t="0"/>
          <a:stretch/>
        </p:blipFill>
        <p:spPr>
          <a:xfrm>
            <a:off x="1658689" y="4065125"/>
            <a:ext cx="6088985" cy="4604449"/>
          </a:xfrm>
          <a:prstGeom prst="rect">
            <a:avLst/>
          </a:prstGeom>
          <a:noFill/>
          <a:ln cap="flat" cmpd="sng" w="9525">
            <a:solidFill>
              <a:srgbClr val="CCCCCC"/>
            </a:solidFill>
            <a:prstDash val="solid"/>
            <a:round/>
            <a:headEnd len="sm" w="sm" type="none"/>
            <a:tailEnd len="sm" w="sm" type="none"/>
          </a:ln>
        </p:spPr>
      </p:pic>
      <p:grpSp>
        <p:nvGrpSpPr>
          <p:cNvPr id="1522" name="Google Shape;1522;g2cb6a14a73e_1_63"/>
          <p:cNvGrpSpPr/>
          <p:nvPr/>
        </p:nvGrpSpPr>
        <p:grpSpPr>
          <a:xfrm>
            <a:off x="3945917" y="8363363"/>
            <a:ext cx="1914908" cy="944190"/>
            <a:chOff x="1785307" y="-470444"/>
            <a:chExt cx="936752" cy="1404000"/>
          </a:xfrm>
        </p:grpSpPr>
        <p:sp>
          <p:nvSpPr>
            <p:cNvPr id="1523" name="Google Shape;1523;g2cb6a14a73e_1_6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4" name="Google Shape;1524;g2cb6a14a73e_1_6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목록 공개</a:t>
              </a:r>
              <a:endParaRPr b="0" i="0" sz="1400" u="none" cap="none" strike="noStrike">
                <a:solidFill>
                  <a:srgbClr val="000000"/>
                </a:solidFill>
                <a:latin typeface="Arial"/>
                <a:ea typeface="Arial"/>
                <a:cs typeface="Arial"/>
                <a:sym typeface="Arial"/>
              </a:endParaRPr>
            </a:p>
          </p:txBody>
        </p:sp>
      </p:grpSp>
      <p:grpSp>
        <p:nvGrpSpPr>
          <p:cNvPr id="1525" name="Google Shape;1525;g2cb6a14a73e_1_63"/>
          <p:cNvGrpSpPr/>
          <p:nvPr/>
        </p:nvGrpSpPr>
        <p:grpSpPr>
          <a:xfrm>
            <a:off x="11678990" y="8460795"/>
            <a:ext cx="2253170" cy="944190"/>
            <a:chOff x="1785307" y="-470444"/>
            <a:chExt cx="936752" cy="1404000"/>
          </a:xfrm>
        </p:grpSpPr>
        <p:sp>
          <p:nvSpPr>
            <p:cNvPr id="1526" name="Google Shape;1526;g2cb6a14a73e_1_6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7" name="Google Shape;1527;g2cb6a14a73e_1_6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목록 비공개</a:t>
              </a:r>
              <a:endParaRPr b="0" i="0" sz="1400" u="none" cap="none" strike="noStrike">
                <a:solidFill>
                  <a:srgbClr val="000000"/>
                </a:solidFill>
                <a:latin typeface="Arial"/>
                <a:ea typeface="Arial"/>
                <a:cs typeface="Arial"/>
                <a:sym typeface="Arial"/>
              </a:endParaRPr>
            </a:p>
          </p:txBody>
        </p:sp>
      </p:grpSp>
      <p:grpSp>
        <p:nvGrpSpPr>
          <p:cNvPr id="1528" name="Google Shape;1528;g2cb6a14a73e_1_63"/>
          <p:cNvGrpSpPr/>
          <p:nvPr/>
        </p:nvGrpSpPr>
        <p:grpSpPr>
          <a:xfrm>
            <a:off x="5028190" y="2673256"/>
            <a:ext cx="4345405" cy="2440433"/>
            <a:chOff x="1785307" y="-470444"/>
            <a:chExt cx="936752" cy="1404000"/>
          </a:xfrm>
        </p:grpSpPr>
        <p:sp>
          <p:nvSpPr>
            <p:cNvPr id="1529" name="Google Shape;1529;g2cb6a14a73e_1_63"/>
            <p:cNvSpPr/>
            <p:nvPr/>
          </p:nvSpPr>
          <p:spPr>
            <a:xfrm>
              <a:off x="1785307" y="-361783"/>
              <a:ext cx="936752" cy="1186688"/>
            </a:xfrm>
            <a:custGeom>
              <a:rect b="b" l="l" r="r" t="t"/>
              <a:pathLst>
                <a:path extrusionOk="0" h="812800" w="812800">
                  <a:moveTo>
                    <a:pt x="0" y="0"/>
                  </a:moveTo>
                  <a:lnTo>
                    <a:pt x="812800" y="0"/>
                  </a:lnTo>
                  <a:lnTo>
                    <a:pt x="812800" y="812800"/>
                  </a:lnTo>
                  <a:lnTo>
                    <a:pt x="0" y="812800"/>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0" name="Google Shape;1530;g2cb6a14a73e_1_63"/>
            <p:cNvSpPr txBox="1"/>
            <p:nvPr/>
          </p:nvSpPr>
          <p:spPr>
            <a:xfrm>
              <a:off x="1847335" y="-470444"/>
              <a:ext cx="812700" cy="1404000"/>
            </a:xfrm>
            <a:prstGeom prst="rect">
              <a:avLst/>
            </a:prstGeom>
            <a:noFill/>
            <a:ln>
              <a:noFill/>
            </a:ln>
          </p:spPr>
          <p:txBody>
            <a:bodyPr anchorCtr="0" anchor="ctr" bIns="254000" lIns="254000" spcFirstLastPara="1" rIns="254000" wrap="square" tIns="254000">
              <a:noAutofit/>
            </a:bodyPr>
            <a:lstStyle/>
            <a:p>
              <a:pPr indent="0" lvl="0" marL="0" marR="0" rtl="0" algn="l">
                <a:lnSpc>
                  <a:spcPct val="140000"/>
                </a:lnSpc>
                <a:spcBef>
                  <a:spcPts val="0"/>
                </a:spcBef>
                <a:spcAft>
                  <a:spcPts val="0"/>
                </a:spcAft>
                <a:buClr>
                  <a:srgbClr val="FFFFFF"/>
                </a:buClr>
                <a:buSzPts val="1500"/>
                <a:buFont typeface="Calibri"/>
                <a:buNone/>
              </a:pPr>
              <a:r>
                <a:rPr b="0" i="0" lang="en-US" sz="1500" u="none" cap="none" strike="noStrike">
                  <a:solidFill>
                    <a:srgbClr val="FFFFFF"/>
                  </a:solidFill>
                  <a:latin typeface="Calibri"/>
                  <a:ea typeface="Calibri"/>
                  <a:cs typeface="Calibri"/>
                  <a:sym typeface="Calibri"/>
                </a:rPr>
                <a:t>구독 목록에 대한 공개 설정 </a:t>
              </a:r>
              <a:r>
                <a:rPr lang="en-US" sz="1500">
                  <a:solidFill>
                    <a:srgbClr val="FFFFFF"/>
                  </a:solidFill>
                  <a:latin typeface="Calibri"/>
                  <a:ea typeface="Calibri"/>
                  <a:cs typeface="Calibri"/>
                  <a:sym typeface="Calibri"/>
                </a:rPr>
                <a:t>=</a:t>
              </a:r>
              <a:r>
                <a:rPr b="0" i="0" lang="en-US" sz="1500" u="none" cap="none" strike="noStrike">
                  <a:solidFill>
                    <a:srgbClr val="FFFFFF"/>
                  </a:solidFill>
                  <a:latin typeface="Calibri"/>
                  <a:ea typeface="Calibri"/>
                  <a:cs typeface="Calibri"/>
                  <a:sym typeface="Calibri"/>
                </a:rPr>
                <a:t> ‘계정 설정’ 페이지에 </a:t>
              </a:r>
              <a:r>
                <a:rPr lang="en-US" sz="1500">
                  <a:solidFill>
                    <a:srgbClr val="FFFFFF"/>
                  </a:solidFill>
                  <a:latin typeface="Calibri"/>
                  <a:ea typeface="Calibri"/>
                  <a:cs typeface="Calibri"/>
                  <a:sym typeface="Calibri"/>
                </a:rPr>
                <a:t>기능 구현 완료</a:t>
              </a:r>
              <a:r>
                <a:rPr b="0" i="0" lang="en-US" sz="1500" u="none" cap="none" strike="noStrike">
                  <a:solidFill>
                    <a:srgbClr val="FFFFFF"/>
                  </a:solidFill>
                  <a:latin typeface="Calibri"/>
                  <a:ea typeface="Calibri"/>
                  <a:cs typeface="Calibri"/>
                  <a:sym typeface="Calibri"/>
                </a:rPr>
                <a:t>, </a:t>
              </a:r>
              <a:r>
                <a:rPr lang="en-US" sz="1500">
                  <a:solidFill>
                    <a:srgbClr val="FFFFFF"/>
                  </a:solidFill>
                  <a:latin typeface="Calibri"/>
                  <a:ea typeface="Calibri"/>
                  <a:cs typeface="Calibri"/>
                  <a:sym typeface="Calibri"/>
                </a:rPr>
                <a:t>‘공개’로 설정 시</a:t>
              </a:r>
              <a:r>
                <a:rPr b="0" i="0" lang="en-US" sz="1500" u="none" cap="none" strike="noStrike">
                  <a:solidFill>
                    <a:srgbClr val="FFFFFF"/>
                  </a:solidFill>
                  <a:latin typeface="Calibri"/>
                  <a:ea typeface="Calibri"/>
                  <a:cs typeface="Calibri"/>
                  <a:sym typeface="Calibri"/>
                </a:rPr>
                <a:t> 자신이 구독한 목록이 다른 유저에게도 </a:t>
              </a:r>
              <a:r>
                <a:rPr lang="en-US" sz="1500">
                  <a:solidFill>
                    <a:srgbClr val="FFFFFF"/>
                  </a:solidFill>
                  <a:latin typeface="Calibri"/>
                  <a:ea typeface="Calibri"/>
                  <a:cs typeface="Calibri"/>
                  <a:sym typeface="Calibri"/>
                </a:rPr>
                <a:t>츨력되고</a:t>
              </a:r>
              <a:r>
                <a:rPr b="0" i="0" lang="en-US" sz="1500" u="none" cap="none" strike="noStrike">
                  <a:solidFill>
                    <a:srgbClr val="FFFFFF"/>
                  </a:solidFill>
                  <a:latin typeface="Calibri"/>
                  <a:ea typeface="Calibri"/>
                  <a:cs typeface="Calibri"/>
                  <a:sym typeface="Calibri"/>
                </a:rPr>
                <a:t>, </a:t>
              </a:r>
              <a:r>
                <a:rPr lang="en-US" sz="1500">
                  <a:solidFill>
                    <a:srgbClr val="FFFFFF"/>
                  </a:solidFill>
                  <a:latin typeface="Calibri"/>
                  <a:ea typeface="Calibri"/>
                  <a:cs typeface="Calibri"/>
                  <a:sym typeface="Calibri"/>
                </a:rPr>
                <a:t>‘</a:t>
              </a:r>
              <a:r>
                <a:rPr b="0" i="0" lang="en-US" sz="1500" u="none" cap="none" strike="noStrike">
                  <a:solidFill>
                    <a:srgbClr val="FFFFFF"/>
                  </a:solidFill>
                  <a:latin typeface="Calibri"/>
                  <a:ea typeface="Calibri"/>
                  <a:cs typeface="Calibri"/>
                  <a:sym typeface="Calibri"/>
                </a:rPr>
                <a:t>비공개</a:t>
              </a:r>
              <a:r>
                <a:rPr lang="en-US" sz="1500">
                  <a:solidFill>
                    <a:srgbClr val="FFFFFF"/>
                  </a:solidFill>
                  <a:latin typeface="Calibri"/>
                  <a:ea typeface="Calibri"/>
                  <a:cs typeface="Calibri"/>
                  <a:sym typeface="Calibri"/>
                </a:rPr>
                <a:t>’로 설정 시</a:t>
              </a:r>
              <a:r>
                <a:rPr b="0" i="0" lang="en-US" sz="1500" u="none" cap="none" strike="noStrike">
                  <a:solidFill>
                    <a:srgbClr val="FFFFFF"/>
                  </a:solidFill>
                  <a:latin typeface="Calibri"/>
                  <a:ea typeface="Calibri"/>
                  <a:cs typeface="Calibri"/>
                  <a:sym typeface="Calibri"/>
                </a:rPr>
                <a:t> </a:t>
              </a:r>
              <a:r>
                <a:rPr lang="en-US" sz="1500">
                  <a:solidFill>
                    <a:srgbClr val="FFFFFF"/>
                  </a:solidFill>
                  <a:latin typeface="Calibri"/>
                  <a:ea typeface="Calibri"/>
                  <a:cs typeface="Calibri"/>
                  <a:sym typeface="Calibri"/>
                </a:rPr>
                <a:t>다른 유저에게 자신이 구독한 목록</a:t>
              </a:r>
              <a:r>
                <a:rPr lang="en-US" sz="1500">
                  <a:solidFill>
                    <a:srgbClr val="FFFFFF"/>
                  </a:solidFill>
                  <a:latin typeface="Calibri"/>
                  <a:ea typeface="Calibri"/>
                  <a:cs typeface="Calibri"/>
                  <a:sym typeface="Calibri"/>
                </a:rPr>
                <a:t>이 출력되지 않고, 명시적으로 비공개를 알리는 문구를 출력</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534" name="Shape 1534"/>
        <p:cNvGrpSpPr/>
        <p:nvPr/>
      </p:nvGrpSpPr>
      <p:grpSpPr>
        <a:xfrm>
          <a:off x="0" y="0"/>
          <a:ext cx="0" cy="0"/>
          <a:chOff x="0" y="0"/>
          <a:chExt cx="0" cy="0"/>
        </a:xfrm>
      </p:grpSpPr>
      <p:sp>
        <p:nvSpPr>
          <p:cNvPr id="1535" name="Google Shape;1535;g2cb5aeddfe5_0_188"/>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6" name="Google Shape;1536;g2cb5aeddfe5_0_188"/>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결제, 정산</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pic>
        <p:nvPicPr>
          <p:cNvPr id="1537" name="Google Shape;1537;g2cb5aeddfe5_0_188"/>
          <p:cNvPicPr preferRelativeResize="0"/>
          <p:nvPr/>
        </p:nvPicPr>
        <p:blipFill>
          <a:blip r:embed="rId3">
            <a:alphaModFix/>
          </a:blip>
          <a:stretch>
            <a:fillRect/>
          </a:stretch>
        </p:blipFill>
        <p:spPr>
          <a:xfrm>
            <a:off x="1372725" y="3037912"/>
            <a:ext cx="15542548" cy="3741476"/>
          </a:xfrm>
          <a:prstGeom prst="rect">
            <a:avLst/>
          </a:prstGeom>
          <a:noFill/>
          <a:ln cap="flat" cmpd="sng" w="9525">
            <a:solidFill>
              <a:srgbClr val="CCCCCC"/>
            </a:solidFill>
            <a:prstDash val="solid"/>
            <a:round/>
            <a:headEnd len="sm" w="sm" type="none"/>
            <a:tailEnd len="sm" w="sm" type="none"/>
          </a:ln>
        </p:spPr>
      </p:pic>
      <p:sp>
        <p:nvSpPr>
          <p:cNvPr id="1538" name="Google Shape;1538;g2cb5aeddfe5_0_188"/>
          <p:cNvSpPr/>
          <p:nvPr/>
        </p:nvSpPr>
        <p:spPr>
          <a:xfrm>
            <a:off x="1372725" y="249975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구현 내용</a:t>
            </a:r>
            <a:endParaRPr b="1" i="0" sz="1500" u="none" cap="none" strike="noStrike">
              <a:solidFill>
                <a:schemeClr val="lt1"/>
              </a:solidFill>
              <a:latin typeface="Noto Sans KR"/>
              <a:ea typeface="Noto Sans KR"/>
              <a:cs typeface="Noto Sans KR"/>
              <a:sym typeface="Noto Sans KR"/>
            </a:endParaRPr>
          </a:p>
        </p:txBody>
      </p:sp>
      <p:sp>
        <p:nvSpPr>
          <p:cNvPr id="1539" name="Google Shape;1539;g2cb5aeddfe5_0_188"/>
          <p:cNvSpPr/>
          <p:nvPr/>
        </p:nvSpPr>
        <p:spPr>
          <a:xfrm>
            <a:off x="1372725" y="7049300"/>
            <a:ext cx="1175686" cy="33989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500"/>
              <a:buFont typeface="Arial"/>
              <a:buNone/>
            </a:pPr>
            <a:r>
              <a:rPr b="1" lang="en-US" sz="1500">
                <a:solidFill>
                  <a:schemeClr val="lt1"/>
                </a:solidFill>
                <a:latin typeface="Noto Sans KR"/>
                <a:ea typeface="Noto Sans KR"/>
                <a:cs typeface="Noto Sans KR"/>
                <a:sym typeface="Noto Sans KR"/>
              </a:rPr>
              <a:t>기타</a:t>
            </a:r>
            <a:endParaRPr b="1" i="0" sz="1500" u="none" cap="none" strike="noStrike">
              <a:solidFill>
                <a:schemeClr val="lt1"/>
              </a:solidFill>
              <a:latin typeface="Noto Sans KR"/>
              <a:ea typeface="Noto Sans KR"/>
              <a:cs typeface="Noto Sans KR"/>
              <a:sym typeface="Noto Sans KR"/>
            </a:endParaRPr>
          </a:p>
        </p:txBody>
      </p:sp>
      <p:grpSp>
        <p:nvGrpSpPr>
          <p:cNvPr id="1540" name="Google Shape;1540;g2cb5aeddfe5_0_188"/>
          <p:cNvGrpSpPr/>
          <p:nvPr/>
        </p:nvGrpSpPr>
        <p:grpSpPr>
          <a:xfrm>
            <a:off x="15654299" y="638478"/>
            <a:ext cx="1605000" cy="1735227"/>
            <a:chOff x="15654299" y="638478"/>
            <a:chExt cx="1605000" cy="1735227"/>
          </a:xfrm>
        </p:grpSpPr>
        <p:pic>
          <p:nvPicPr>
            <p:cNvPr id="1541" name="Google Shape;1541;g2cb5aeddfe5_0_188"/>
            <p:cNvPicPr preferRelativeResize="0"/>
            <p:nvPr/>
          </p:nvPicPr>
          <p:blipFill rotWithShape="1">
            <a:blip r:embed="rId4">
              <a:alphaModFix/>
            </a:blip>
            <a:srcRect b="0" l="0" r="0" t="0"/>
            <a:stretch/>
          </p:blipFill>
          <p:spPr>
            <a:xfrm>
              <a:off x="15773657" y="638478"/>
              <a:ext cx="1366227" cy="1366257"/>
            </a:xfrm>
            <a:prstGeom prst="rect">
              <a:avLst/>
            </a:prstGeom>
            <a:noFill/>
            <a:ln>
              <a:noFill/>
            </a:ln>
          </p:spPr>
        </p:pic>
        <p:sp>
          <p:nvSpPr>
            <p:cNvPr id="1542" name="Google Shape;1542;g2cb5aeddfe5_0_188"/>
            <p:cNvSpPr/>
            <p:nvPr/>
          </p:nvSpPr>
          <p:spPr>
            <a:xfrm>
              <a:off x="15654299" y="1874204"/>
              <a:ext cx="1605000" cy="499500"/>
            </a:xfrm>
            <a:prstGeom prst="roundRect">
              <a:avLst>
                <a:gd fmla="val 50000" name="adj"/>
              </a:avLst>
            </a:prstGeom>
            <a:solidFill>
              <a:srgbClr val="FA643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Noto Sans KR"/>
                  <a:ea typeface="Noto Sans KR"/>
                  <a:cs typeface="Noto Sans KR"/>
                  <a:sym typeface="Noto Sans KR"/>
                </a:rPr>
                <a:t>김아현</a:t>
              </a:r>
              <a:endParaRPr b="1" i="0" sz="2400" u="none" cap="none" strike="noStrike">
                <a:solidFill>
                  <a:srgbClr val="FFFFFF"/>
                </a:solidFill>
                <a:highlight>
                  <a:srgbClr val="6D8CAC"/>
                </a:highlight>
                <a:latin typeface="Noto Sans KR"/>
                <a:ea typeface="Noto Sans KR"/>
                <a:cs typeface="Noto Sans KR"/>
                <a:sym typeface="Noto Sans KR"/>
              </a:endParaRPr>
            </a:p>
          </p:txBody>
        </p:sp>
      </p:grpSp>
      <p:sp>
        <p:nvSpPr>
          <p:cNvPr id="1543" name="Google Shape;1543;g2cb5aeddfe5_0_188"/>
          <p:cNvSpPr txBox="1"/>
          <p:nvPr/>
        </p:nvSpPr>
        <p:spPr>
          <a:xfrm>
            <a:off x="6089825" y="7049300"/>
            <a:ext cx="108255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chemeClr val="dk1"/>
                </a:solidFill>
                <a:latin typeface="Noto Sans KR"/>
                <a:ea typeface="Noto Sans KR"/>
                <a:cs typeface="Noto Sans KR"/>
                <a:sym typeface="Noto Sans KR"/>
              </a:rPr>
              <a:t>- </a:t>
            </a:r>
            <a:r>
              <a:rPr lang="en-US" sz="1600">
                <a:solidFill>
                  <a:schemeClr val="dk1"/>
                </a:solidFill>
                <a:latin typeface="Noto Sans KR"/>
                <a:ea typeface="Noto Sans KR"/>
                <a:cs typeface="Noto Sans KR"/>
                <a:sym typeface="Noto Sans KR"/>
              </a:rPr>
              <a:t>기본 레이아웃을 작성하였습니다. (HTML/CSS)</a:t>
            </a:r>
            <a:endParaRPr sz="16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lang="en-US" sz="1600">
                <a:solidFill>
                  <a:schemeClr val="dk1"/>
                </a:solidFill>
                <a:latin typeface="Noto Sans KR"/>
                <a:ea typeface="Noto Sans KR"/>
                <a:cs typeface="Noto Sans KR"/>
                <a:sym typeface="Noto Sans KR"/>
              </a:rPr>
              <a:t>- </a:t>
            </a:r>
            <a:r>
              <a:rPr lang="en-US" sz="1600">
                <a:solidFill>
                  <a:schemeClr val="dk1"/>
                </a:solidFill>
                <a:latin typeface="Noto Sans KR"/>
                <a:ea typeface="Noto Sans KR"/>
                <a:cs typeface="Noto Sans KR"/>
                <a:sym typeface="Noto Sans KR"/>
              </a:rPr>
              <a:t>thymeleaf-layout을 이용해 공통 영역을 분리하였습니다.</a:t>
            </a:r>
            <a:endParaRPr sz="16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en-US" sz="1600">
                <a:solidFill>
                  <a:schemeClr val="dk1"/>
                </a:solidFill>
                <a:latin typeface="Noto Sans KR"/>
                <a:ea typeface="Noto Sans KR"/>
                <a:cs typeface="Noto Sans KR"/>
                <a:sym typeface="Noto Sans KR"/>
              </a:rPr>
              <a:t>   - </a:t>
            </a:r>
            <a:r>
              <a:rPr lang="en-US" sz="1600">
                <a:solidFill>
                  <a:schemeClr val="dk1"/>
                </a:solidFill>
                <a:latin typeface="Noto Sans KR"/>
                <a:ea typeface="Noto Sans KR"/>
                <a:cs typeface="Noto Sans KR"/>
                <a:sym typeface="Noto Sans KR"/>
              </a:rPr>
              <a:t>head, css, js, header, footer 등을 </a:t>
            </a:r>
            <a:r>
              <a:rPr b="1" lang="en-US" sz="1600">
                <a:solidFill>
                  <a:schemeClr val="dk1"/>
                </a:solidFill>
                <a:latin typeface="Noto Sans KR"/>
                <a:ea typeface="Noto Sans KR"/>
                <a:cs typeface="Noto Sans KR"/>
                <a:sym typeface="Noto Sans KR"/>
              </a:rPr>
              <a:t>fragments</a:t>
            </a:r>
            <a:r>
              <a:rPr lang="en-US" sz="1600">
                <a:solidFill>
                  <a:schemeClr val="dk1"/>
                </a:solidFill>
                <a:latin typeface="Noto Sans KR"/>
                <a:ea typeface="Noto Sans KR"/>
                <a:cs typeface="Noto Sans KR"/>
                <a:sym typeface="Noto Sans KR"/>
              </a:rPr>
              <a:t> 로 분리하였습니다.</a:t>
            </a:r>
            <a:endParaRPr sz="16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lang="en-US" sz="1600">
                <a:solidFill>
                  <a:schemeClr val="dk1"/>
                </a:solidFill>
                <a:latin typeface="Noto Sans KR"/>
                <a:ea typeface="Noto Sans KR"/>
                <a:cs typeface="Noto Sans KR"/>
                <a:sym typeface="Noto Sans KR"/>
              </a:rPr>
              <a:t>   - 공통 레이아웃(기본, 스토리, 설정) 3가지를 구분하여 </a:t>
            </a:r>
            <a:r>
              <a:rPr b="1" lang="en-US" sz="1600">
                <a:solidFill>
                  <a:schemeClr val="dk1"/>
                </a:solidFill>
                <a:latin typeface="Noto Sans KR"/>
                <a:ea typeface="Noto Sans KR"/>
                <a:cs typeface="Noto Sans KR"/>
                <a:sym typeface="Noto Sans KR"/>
              </a:rPr>
              <a:t>layout</a:t>
            </a:r>
            <a:r>
              <a:rPr lang="en-US" sz="1600">
                <a:solidFill>
                  <a:schemeClr val="dk1"/>
                </a:solidFill>
                <a:latin typeface="Noto Sans KR"/>
                <a:ea typeface="Noto Sans KR"/>
                <a:cs typeface="Noto Sans KR"/>
                <a:sym typeface="Noto Sans KR"/>
              </a:rPr>
              <a:t> 화 하였습니다.</a:t>
            </a:r>
            <a:endParaRPr sz="16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lang="en-US" sz="1600">
                <a:solidFill>
                  <a:schemeClr val="dk1"/>
                </a:solidFill>
                <a:latin typeface="Noto Sans KR"/>
                <a:ea typeface="Noto Sans KR"/>
                <a:cs typeface="Noto Sans KR"/>
                <a:sym typeface="Noto Sans KR"/>
              </a:rPr>
              <a:t>   - 반복 사용되는 페이지네이션 영역을</a:t>
            </a:r>
            <a:r>
              <a:rPr lang="en-US" sz="1600">
                <a:solidFill>
                  <a:schemeClr val="dk1"/>
                </a:solidFill>
                <a:latin typeface="Noto Sans KR"/>
                <a:ea typeface="Noto Sans KR"/>
                <a:cs typeface="Noto Sans KR"/>
                <a:sym typeface="Noto Sans KR"/>
              </a:rPr>
              <a:t> </a:t>
            </a:r>
            <a:r>
              <a:rPr b="1" lang="en-US" sz="1600">
                <a:solidFill>
                  <a:schemeClr val="dk1"/>
                </a:solidFill>
                <a:latin typeface="Noto Sans KR"/>
                <a:ea typeface="Noto Sans KR"/>
                <a:cs typeface="Noto Sans KR"/>
                <a:sym typeface="Noto Sans KR"/>
              </a:rPr>
              <a:t>fragments</a:t>
            </a:r>
            <a:r>
              <a:rPr lang="en-US" sz="1600">
                <a:solidFill>
                  <a:schemeClr val="dk1"/>
                </a:solidFill>
                <a:latin typeface="Noto Sans KR"/>
                <a:ea typeface="Noto Sans KR"/>
                <a:cs typeface="Noto Sans KR"/>
                <a:sym typeface="Noto Sans KR"/>
              </a:rPr>
              <a:t> 로 분리하였습니다. (70줄 → 1줄)</a:t>
            </a:r>
            <a:endParaRPr sz="1600">
              <a:solidFill>
                <a:schemeClr val="dk1"/>
              </a:solidFill>
              <a:latin typeface="Noto Sans KR"/>
              <a:ea typeface="Noto Sans KR"/>
              <a:cs typeface="Noto Sans KR"/>
              <a:sym typeface="Noto Sans KR"/>
            </a:endParaRPr>
          </a:p>
        </p:txBody>
      </p:sp>
      <p:pic>
        <p:nvPicPr>
          <p:cNvPr id="1544" name="Google Shape;1544;g2cb5aeddfe5_0_188"/>
          <p:cNvPicPr preferRelativeResize="0"/>
          <p:nvPr/>
        </p:nvPicPr>
        <p:blipFill>
          <a:blip r:embed="rId5">
            <a:alphaModFix/>
          </a:blip>
          <a:stretch>
            <a:fillRect/>
          </a:stretch>
        </p:blipFill>
        <p:spPr>
          <a:xfrm>
            <a:off x="2760038" y="7049300"/>
            <a:ext cx="3329799" cy="25903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548" name="Shape 1548"/>
        <p:cNvGrpSpPr/>
        <p:nvPr/>
      </p:nvGrpSpPr>
      <p:grpSpPr>
        <a:xfrm>
          <a:off x="0" y="0"/>
          <a:ext cx="0" cy="0"/>
          <a:chOff x="0" y="0"/>
          <a:chExt cx="0" cy="0"/>
        </a:xfrm>
      </p:grpSpPr>
      <p:sp>
        <p:nvSpPr>
          <p:cNvPr id="1549" name="Google Shape;1549;g2cb1e2fb19c_2_347"/>
          <p:cNvSpPr/>
          <p:nvPr/>
        </p:nvSpPr>
        <p:spPr>
          <a:xfrm>
            <a:off x="1028700" y="2318825"/>
            <a:ext cx="16230600" cy="7518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550" name="Google Shape;1550;g2cb1e2fb19c_2_347"/>
          <p:cNvSpPr txBox="1"/>
          <p:nvPr/>
        </p:nvSpPr>
        <p:spPr>
          <a:xfrm>
            <a:off x="1028700" y="749300"/>
            <a:ext cx="53874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레이아웃 </a:t>
            </a:r>
            <a:r>
              <a:rPr lang="en-US" sz="4800">
                <a:solidFill>
                  <a:srgbClr val="FA643F"/>
                </a:solidFill>
                <a:latin typeface="Noto Sans KR"/>
                <a:ea typeface="Noto Sans KR"/>
                <a:cs typeface="Noto Sans KR"/>
                <a:sym typeface="Noto Sans KR"/>
              </a:rPr>
              <a:t>공통</a:t>
            </a:r>
            <a:endParaRPr b="1" i="0" sz="7200" u="none" cap="none" strike="noStrike">
              <a:solidFill>
                <a:srgbClr val="FA643F"/>
              </a:solidFill>
              <a:latin typeface="Noto Sans KR"/>
              <a:ea typeface="Noto Sans KR"/>
              <a:cs typeface="Noto Sans KR"/>
              <a:sym typeface="Noto Sans KR"/>
            </a:endParaRPr>
          </a:p>
        </p:txBody>
      </p:sp>
      <p:grpSp>
        <p:nvGrpSpPr>
          <p:cNvPr id="1551" name="Google Shape;1551;g2cb1e2fb19c_2_347"/>
          <p:cNvGrpSpPr/>
          <p:nvPr/>
        </p:nvGrpSpPr>
        <p:grpSpPr>
          <a:xfrm>
            <a:off x="1559575" y="3070750"/>
            <a:ext cx="15699725" cy="6014471"/>
            <a:chOff x="1559575" y="2513462"/>
            <a:chExt cx="15699725" cy="6014471"/>
          </a:xfrm>
        </p:grpSpPr>
        <p:grpSp>
          <p:nvGrpSpPr>
            <p:cNvPr id="1552" name="Google Shape;1552;g2cb1e2fb19c_2_347"/>
            <p:cNvGrpSpPr/>
            <p:nvPr/>
          </p:nvGrpSpPr>
          <p:grpSpPr>
            <a:xfrm>
              <a:off x="5359500" y="2518842"/>
              <a:ext cx="11899800" cy="2014966"/>
              <a:chOff x="4944525" y="2421517"/>
              <a:chExt cx="11899800" cy="2014966"/>
            </a:xfrm>
          </p:grpSpPr>
          <p:grpSp>
            <p:nvGrpSpPr>
              <p:cNvPr id="1553" name="Google Shape;1553;g2cb1e2fb19c_2_347"/>
              <p:cNvGrpSpPr/>
              <p:nvPr/>
            </p:nvGrpSpPr>
            <p:grpSpPr>
              <a:xfrm>
                <a:off x="4944525" y="2421517"/>
                <a:ext cx="10871100" cy="586275"/>
                <a:chOff x="5147725" y="2524267"/>
                <a:chExt cx="10871100" cy="586275"/>
              </a:xfrm>
            </p:grpSpPr>
            <p:pic>
              <p:nvPicPr>
                <p:cNvPr id="1554" name="Google Shape;1554;g2cb1e2fb19c_2_347"/>
                <p:cNvPicPr preferRelativeResize="0"/>
                <p:nvPr/>
              </p:nvPicPr>
              <p:blipFill rotWithShape="1">
                <a:blip r:embed="rId3">
                  <a:alphaModFix/>
                </a:blip>
                <a:srcRect b="0" l="0" r="0" t="0"/>
                <a:stretch/>
              </p:blipFill>
              <p:spPr>
                <a:xfrm>
                  <a:off x="5147725" y="2524267"/>
                  <a:ext cx="8764298" cy="586275"/>
                </a:xfrm>
                <a:prstGeom prst="rect">
                  <a:avLst/>
                </a:prstGeom>
                <a:noFill/>
                <a:ln cap="flat" cmpd="sng" w="9525">
                  <a:solidFill>
                    <a:srgbClr val="CCCCCC"/>
                  </a:solidFill>
                  <a:prstDash val="solid"/>
                  <a:round/>
                  <a:headEnd len="sm" w="sm" type="none"/>
                  <a:tailEnd len="sm" w="sm" type="none"/>
                </a:ln>
              </p:spPr>
            </p:pic>
            <p:sp>
              <p:nvSpPr>
                <p:cNvPr id="1555" name="Google Shape;1555;g2cb1e2fb19c_2_347"/>
                <p:cNvSpPr txBox="1"/>
                <p:nvPr/>
              </p:nvSpPr>
              <p:spPr>
                <a:xfrm>
                  <a:off x="14139325" y="2586554"/>
                  <a:ext cx="1879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비회원</a:t>
                  </a:r>
                  <a:endParaRPr b="0" i="0" sz="1800" u="none" cap="none" strike="noStrike">
                    <a:solidFill>
                      <a:schemeClr val="dk1"/>
                    </a:solidFill>
                    <a:latin typeface="Noto Sans KR"/>
                    <a:ea typeface="Noto Sans KR"/>
                    <a:cs typeface="Noto Sans KR"/>
                    <a:sym typeface="Noto Sans KR"/>
                  </a:endParaRPr>
                </a:p>
              </p:txBody>
            </p:sp>
          </p:grpSp>
          <p:grpSp>
            <p:nvGrpSpPr>
              <p:cNvPr id="1556" name="Google Shape;1556;g2cb1e2fb19c_2_347"/>
              <p:cNvGrpSpPr/>
              <p:nvPr/>
            </p:nvGrpSpPr>
            <p:grpSpPr>
              <a:xfrm>
                <a:off x="4944525" y="3139527"/>
                <a:ext cx="11899800" cy="586275"/>
                <a:chOff x="4944525" y="3139527"/>
                <a:chExt cx="11899800" cy="586275"/>
              </a:xfrm>
            </p:grpSpPr>
            <p:pic>
              <p:nvPicPr>
                <p:cNvPr id="1557" name="Google Shape;1557;g2cb1e2fb19c_2_347"/>
                <p:cNvPicPr preferRelativeResize="0"/>
                <p:nvPr/>
              </p:nvPicPr>
              <p:blipFill rotWithShape="1">
                <a:blip r:embed="rId4">
                  <a:alphaModFix/>
                </a:blip>
                <a:srcRect b="0" l="0" r="0" t="0"/>
                <a:stretch/>
              </p:blipFill>
              <p:spPr>
                <a:xfrm>
                  <a:off x="4944525" y="3139527"/>
                  <a:ext cx="8764298" cy="586275"/>
                </a:xfrm>
                <a:prstGeom prst="rect">
                  <a:avLst/>
                </a:prstGeom>
                <a:noFill/>
                <a:ln cap="flat" cmpd="sng" w="9525">
                  <a:solidFill>
                    <a:srgbClr val="CCCCCC"/>
                  </a:solidFill>
                  <a:prstDash val="solid"/>
                  <a:round/>
                  <a:headEnd len="sm" w="sm" type="none"/>
                  <a:tailEnd len="sm" w="sm" type="none"/>
                </a:ln>
              </p:spPr>
            </p:pic>
            <p:sp>
              <p:nvSpPr>
                <p:cNvPr id="1558" name="Google Shape;1558;g2cb1e2fb19c_2_347"/>
                <p:cNvSpPr txBox="1"/>
                <p:nvPr/>
              </p:nvSpPr>
              <p:spPr>
                <a:xfrm>
                  <a:off x="13936125" y="3201814"/>
                  <a:ext cx="2908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일반 회원 </a:t>
                  </a:r>
                  <a:r>
                    <a:rPr b="0" i="0" lang="en-US" sz="1400" u="none" cap="none" strike="noStrike">
                      <a:solidFill>
                        <a:schemeClr val="dk1"/>
                      </a:solidFill>
                      <a:latin typeface="Noto Sans KR"/>
                      <a:ea typeface="Noto Sans KR"/>
                      <a:cs typeface="Noto Sans KR"/>
                      <a:sym typeface="Noto Sans KR"/>
                    </a:rPr>
                    <a:t>(USER_ROLE)</a:t>
                  </a:r>
                  <a:endParaRPr b="0" i="0" sz="1400" u="none" cap="none" strike="noStrike">
                    <a:solidFill>
                      <a:schemeClr val="dk1"/>
                    </a:solidFill>
                    <a:latin typeface="Noto Sans KR"/>
                    <a:ea typeface="Noto Sans KR"/>
                    <a:cs typeface="Noto Sans KR"/>
                    <a:sym typeface="Noto Sans KR"/>
                  </a:endParaRPr>
                </a:p>
              </p:txBody>
            </p:sp>
          </p:grpSp>
          <p:grpSp>
            <p:nvGrpSpPr>
              <p:cNvPr id="1559" name="Google Shape;1559;g2cb1e2fb19c_2_347"/>
              <p:cNvGrpSpPr/>
              <p:nvPr/>
            </p:nvGrpSpPr>
            <p:grpSpPr>
              <a:xfrm>
                <a:off x="4944525" y="3850208"/>
                <a:ext cx="11417400" cy="586275"/>
                <a:chOff x="4944525" y="3850208"/>
                <a:chExt cx="11417400" cy="586275"/>
              </a:xfrm>
            </p:grpSpPr>
            <p:pic>
              <p:nvPicPr>
                <p:cNvPr id="1560" name="Google Shape;1560;g2cb1e2fb19c_2_347"/>
                <p:cNvPicPr preferRelativeResize="0"/>
                <p:nvPr/>
              </p:nvPicPr>
              <p:blipFill rotWithShape="1">
                <a:blip r:embed="rId5">
                  <a:alphaModFix/>
                </a:blip>
                <a:srcRect b="0" l="0" r="0" t="0"/>
                <a:stretch/>
              </p:blipFill>
              <p:spPr>
                <a:xfrm>
                  <a:off x="4944525" y="3850208"/>
                  <a:ext cx="8764298" cy="586275"/>
                </a:xfrm>
                <a:prstGeom prst="rect">
                  <a:avLst/>
                </a:prstGeom>
                <a:noFill/>
                <a:ln cap="flat" cmpd="sng" w="9525">
                  <a:solidFill>
                    <a:srgbClr val="CCCCCC"/>
                  </a:solidFill>
                  <a:prstDash val="solid"/>
                  <a:round/>
                  <a:headEnd len="sm" w="sm" type="none"/>
                  <a:tailEnd len="sm" w="sm" type="none"/>
                </a:ln>
              </p:spPr>
            </p:pic>
            <p:sp>
              <p:nvSpPr>
                <p:cNvPr id="1561" name="Google Shape;1561;g2cb1e2fb19c_2_347"/>
                <p:cNvSpPr txBox="1"/>
                <p:nvPr/>
              </p:nvSpPr>
              <p:spPr>
                <a:xfrm>
                  <a:off x="13936125" y="3912496"/>
                  <a:ext cx="242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관리자 </a:t>
                  </a:r>
                  <a:r>
                    <a:rPr b="0" i="0" lang="en-US" sz="1400" u="none" cap="none" strike="noStrike">
                      <a:solidFill>
                        <a:schemeClr val="dk1"/>
                      </a:solidFill>
                      <a:latin typeface="Noto Sans KR"/>
                      <a:ea typeface="Noto Sans KR"/>
                      <a:cs typeface="Noto Sans KR"/>
                      <a:sym typeface="Noto Sans KR"/>
                    </a:rPr>
                    <a:t>(USER_ADMIN)</a:t>
                  </a:r>
                  <a:endParaRPr b="0" i="0" sz="1400" u="none" cap="none" strike="noStrike">
                    <a:solidFill>
                      <a:schemeClr val="dk1"/>
                    </a:solidFill>
                    <a:latin typeface="Noto Sans KR"/>
                    <a:ea typeface="Noto Sans KR"/>
                    <a:cs typeface="Noto Sans KR"/>
                    <a:sym typeface="Noto Sans KR"/>
                  </a:endParaRPr>
                </a:p>
              </p:txBody>
            </p:sp>
          </p:grpSp>
        </p:grpSp>
        <p:grpSp>
          <p:nvGrpSpPr>
            <p:cNvPr id="1562" name="Google Shape;1562;g2cb1e2fb19c_2_347"/>
            <p:cNvGrpSpPr/>
            <p:nvPr/>
          </p:nvGrpSpPr>
          <p:grpSpPr>
            <a:xfrm>
              <a:off x="5359500" y="4842299"/>
              <a:ext cx="4414403" cy="3099322"/>
              <a:chOff x="4944525" y="4665599"/>
              <a:chExt cx="4414403" cy="3099322"/>
            </a:xfrm>
          </p:grpSpPr>
          <p:pic>
            <p:nvPicPr>
              <p:cNvPr id="1563" name="Google Shape;1563;g2cb1e2fb19c_2_347"/>
              <p:cNvPicPr preferRelativeResize="0"/>
              <p:nvPr/>
            </p:nvPicPr>
            <p:blipFill rotWithShape="1">
              <a:blip r:embed="rId6">
                <a:alphaModFix/>
              </a:blip>
              <a:srcRect b="25339" l="0" r="0" t="0"/>
              <a:stretch/>
            </p:blipFill>
            <p:spPr>
              <a:xfrm>
                <a:off x="4944525" y="4665599"/>
                <a:ext cx="4414403" cy="2637626"/>
              </a:xfrm>
              <a:prstGeom prst="rect">
                <a:avLst/>
              </a:prstGeom>
              <a:noFill/>
              <a:ln cap="flat" cmpd="sng" w="9525">
                <a:solidFill>
                  <a:srgbClr val="CCCCCC"/>
                </a:solidFill>
                <a:prstDash val="solid"/>
                <a:round/>
                <a:headEnd len="sm" w="sm" type="none"/>
                <a:tailEnd len="sm" w="sm" type="none"/>
              </a:ln>
            </p:spPr>
          </p:pic>
          <p:sp>
            <p:nvSpPr>
              <p:cNvPr id="1564" name="Google Shape;1564;g2cb1e2fb19c_2_347"/>
              <p:cNvSpPr txBox="1"/>
              <p:nvPr/>
            </p:nvSpPr>
            <p:spPr>
              <a:xfrm>
                <a:off x="4944525" y="7303221"/>
                <a:ext cx="242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검색 결과</a:t>
                </a:r>
                <a:endParaRPr b="0" i="0" sz="1400" u="none" cap="none" strike="noStrike">
                  <a:solidFill>
                    <a:schemeClr val="dk1"/>
                  </a:solidFill>
                  <a:latin typeface="Noto Sans KR"/>
                  <a:ea typeface="Noto Sans KR"/>
                  <a:cs typeface="Noto Sans KR"/>
                  <a:sym typeface="Noto Sans KR"/>
                </a:endParaRPr>
              </a:p>
            </p:txBody>
          </p:sp>
        </p:grpSp>
        <p:grpSp>
          <p:nvGrpSpPr>
            <p:cNvPr id="1565" name="Google Shape;1565;g2cb1e2fb19c_2_347"/>
            <p:cNvGrpSpPr/>
            <p:nvPr/>
          </p:nvGrpSpPr>
          <p:grpSpPr>
            <a:xfrm>
              <a:off x="1559575" y="2513462"/>
              <a:ext cx="3470674" cy="6014471"/>
              <a:chOff x="1321450" y="2421525"/>
              <a:chExt cx="3470674" cy="6014471"/>
            </a:xfrm>
          </p:grpSpPr>
          <p:pic>
            <p:nvPicPr>
              <p:cNvPr id="1566" name="Google Shape;1566;g2cb1e2fb19c_2_347"/>
              <p:cNvPicPr preferRelativeResize="0"/>
              <p:nvPr/>
            </p:nvPicPr>
            <p:blipFill rotWithShape="1">
              <a:blip r:embed="rId7">
                <a:alphaModFix/>
              </a:blip>
              <a:srcRect b="0" l="0" r="0" t="3993"/>
              <a:stretch/>
            </p:blipFill>
            <p:spPr>
              <a:xfrm>
                <a:off x="1321450" y="2421525"/>
                <a:ext cx="3470674" cy="5552773"/>
              </a:xfrm>
              <a:prstGeom prst="rect">
                <a:avLst/>
              </a:prstGeom>
              <a:noFill/>
              <a:ln cap="flat" cmpd="sng" w="9525">
                <a:solidFill>
                  <a:srgbClr val="CCCCCC"/>
                </a:solidFill>
                <a:prstDash val="solid"/>
                <a:round/>
                <a:headEnd len="sm" w="sm" type="none"/>
                <a:tailEnd len="sm" w="sm" type="none"/>
              </a:ln>
            </p:spPr>
          </p:pic>
          <p:sp>
            <p:nvSpPr>
              <p:cNvPr id="1567" name="Google Shape;1567;g2cb1e2fb19c_2_347"/>
              <p:cNvSpPr txBox="1"/>
              <p:nvPr/>
            </p:nvSpPr>
            <p:spPr>
              <a:xfrm>
                <a:off x="1321450" y="7974296"/>
                <a:ext cx="242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메인 페이지</a:t>
                </a:r>
                <a:endParaRPr b="0" i="0" sz="1400" u="none" cap="none" strike="noStrike">
                  <a:solidFill>
                    <a:schemeClr val="dk1"/>
                  </a:solidFill>
                  <a:latin typeface="Noto Sans KR"/>
                  <a:ea typeface="Noto Sans KR"/>
                  <a:cs typeface="Noto Sans KR"/>
                  <a:sym typeface="Noto Sans KR"/>
                </a:endParaRPr>
              </a:p>
            </p:txBody>
          </p:sp>
        </p:grpSp>
        <p:pic>
          <p:nvPicPr>
            <p:cNvPr id="1568" name="Google Shape;1568;g2cb1e2fb19c_2_347"/>
            <p:cNvPicPr preferRelativeResize="0"/>
            <p:nvPr/>
          </p:nvPicPr>
          <p:blipFill rotWithShape="1">
            <a:blip r:embed="rId8">
              <a:alphaModFix/>
            </a:blip>
            <a:srcRect b="35233" l="0" r="0" t="0"/>
            <a:stretch/>
          </p:blipFill>
          <p:spPr>
            <a:xfrm>
              <a:off x="12567900" y="4718850"/>
              <a:ext cx="1577800" cy="3628750"/>
            </a:xfrm>
            <a:prstGeom prst="rect">
              <a:avLst/>
            </a:prstGeom>
            <a:noFill/>
            <a:ln cap="flat" cmpd="sng" w="9525">
              <a:solidFill>
                <a:srgbClr val="CCCCCC"/>
              </a:solidFill>
              <a:prstDash val="solid"/>
              <a:round/>
              <a:headEnd len="sm" w="sm" type="none"/>
              <a:tailEnd len="sm" w="sm" type="none"/>
            </a:ln>
          </p:spPr>
        </p:pic>
        <p:sp>
          <p:nvSpPr>
            <p:cNvPr id="1569" name="Google Shape;1569;g2cb1e2fb19c_2_347"/>
            <p:cNvSpPr txBox="1"/>
            <p:nvPr/>
          </p:nvSpPr>
          <p:spPr>
            <a:xfrm>
              <a:off x="14401900" y="4718846"/>
              <a:ext cx="2425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사이드 메뉴</a:t>
              </a:r>
              <a:endParaRPr b="0" i="0" sz="1400" u="none" cap="none" strike="noStrike">
                <a:solidFill>
                  <a:schemeClr val="dk1"/>
                </a:solidFill>
                <a:latin typeface="Noto Sans KR"/>
                <a:ea typeface="Noto Sans KR"/>
                <a:cs typeface="Noto Sans KR"/>
                <a:sym typeface="Noto Sans KR"/>
              </a:endParaRPr>
            </a:p>
          </p:txBody>
        </p:sp>
      </p:grpSp>
      <p:sp>
        <p:nvSpPr>
          <p:cNvPr id="1570" name="Google Shape;1570;g2cb1e2fb19c_2_347"/>
          <p:cNvSpPr/>
          <p:nvPr/>
        </p:nvSpPr>
        <p:spPr>
          <a:xfrm>
            <a:off x="11554375" y="1007975"/>
            <a:ext cx="5704927" cy="849736"/>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Calibri"/>
                <a:ea typeface="Calibri"/>
                <a:cs typeface="Calibri"/>
                <a:sym typeface="Calibri"/>
              </a:rPr>
              <a:t>메인 페이지의 기본 레이아웃을 작성하였습니다.</a:t>
            </a:r>
            <a:endParaRPr sz="1500">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Calibri"/>
                <a:ea typeface="Calibri"/>
                <a:cs typeface="Calibri"/>
                <a:sym typeface="Calibri"/>
              </a:rPr>
              <a:t>헤더를 비회원, 일반 회원, 관리자 별로 구분하여 적용하였습니다.</a:t>
            </a:r>
            <a:endParaRPr sz="15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574" name="Shape 1574"/>
        <p:cNvGrpSpPr/>
        <p:nvPr/>
      </p:nvGrpSpPr>
      <p:grpSpPr>
        <a:xfrm>
          <a:off x="0" y="0"/>
          <a:ext cx="0" cy="0"/>
          <a:chOff x="0" y="0"/>
          <a:chExt cx="0" cy="0"/>
        </a:xfrm>
      </p:grpSpPr>
      <p:sp>
        <p:nvSpPr>
          <p:cNvPr id="1575" name="Google Shape;1575;g2cc0972b174_11_31"/>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6" name="Google Shape;1576;g2cc0972b174_11_31"/>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FA643F"/>
              </a:buClr>
              <a:buSzPts val="9000"/>
              <a:buFont typeface="Calibri"/>
              <a:buNone/>
            </a:pPr>
            <a:r>
              <a:rPr b="1" lang="en-US" sz="7200">
                <a:solidFill>
                  <a:srgbClr val="FA643F"/>
                </a:solidFill>
                <a:latin typeface="Noto Sans KR"/>
                <a:ea typeface="Noto Sans KR"/>
                <a:cs typeface="Noto Sans KR"/>
                <a:sym typeface="Noto Sans KR"/>
              </a:rPr>
              <a:t>레이아웃 </a:t>
            </a:r>
            <a:r>
              <a:rPr lang="en-US" sz="4800">
                <a:solidFill>
                  <a:srgbClr val="FA643F"/>
                </a:solidFill>
                <a:latin typeface="Noto Sans KR"/>
                <a:ea typeface="Noto Sans KR"/>
                <a:cs typeface="Noto Sans KR"/>
                <a:sym typeface="Noto Sans KR"/>
              </a:rPr>
              <a:t>스토리 및 설정</a:t>
            </a:r>
            <a:endParaRPr b="0" i="0" sz="6000" u="none" cap="none" strike="noStrike">
              <a:solidFill>
                <a:srgbClr val="FA643F"/>
              </a:solidFill>
              <a:latin typeface="Noto Sans KR"/>
              <a:ea typeface="Noto Sans KR"/>
              <a:cs typeface="Noto Sans KR"/>
              <a:sym typeface="Noto Sans KR"/>
            </a:endParaRPr>
          </a:p>
        </p:txBody>
      </p:sp>
      <p:grpSp>
        <p:nvGrpSpPr>
          <p:cNvPr id="1577" name="Google Shape;1577;g2cc0972b174_11_31"/>
          <p:cNvGrpSpPr/>
          <p:nvPr/>
        </p:nvGrpSpPr>
        <p:grpSpPr>
          <a:xfrm>
            <a:off x="1586375" y="3428988"/>
            <a:ext cx="5705999" cy="5026673"/>
            <a:chOff x="3464900" y="3650788"/>
            <a:chExt cx="5705999" cy="5026673"/>
          </a:xfrm>
        </p:grpSpPr>
        <p:pic>
          <p:nvPicPr>
            <p:cNvPr id="1578" name="Google Shape;1578;g2cc0972b174_11_31"/>
            <p:cNvPicPr preferRelativeResize="0"/>
            <p:nvPr/>
          </p:nvPicPr>
          <p:blipFill rotWithShape="1">
            <a:blip r:embed="rId3">
              <a:alphaModFix/>
            </a:blip>
            <a:srcRect b="0" l="0" r="0" t="0"/>
            <a:stretch/>
          </p:blipFill>
          <p:spPr>
            <a:xfrm>
              <a:off x="3464900" y="4113788"/>
              <a:ext cx="5705999" cy="4563673"/>
            </a:xfrm>
            <a:prstGeom prst="rect">
              <a:avLst/>
            </a:prstGeom>
            <a:noFill/>
            <a:ln cap="flat" cmpd="sng" w="9525">
              <a:solidFill>
                <a:srgbClr val="CCCCCC"/>
              </a:solidFill>
              <a:prstDash val="solid"/>
              <a:round/>
              <a:headEnd len="sm" w="sm" type="none"/>
              <a:tailEnd len="sm" w="sm" type="none"/>
            </a:ln>
          </p:spPr>
        </p:pic>
        <p:sp>
          <p:nvSpPr>
            <p:cNvPr id="1579" name="Google Shape;1579;g2cc0972b174_11_31"/>
            <p:cNvSpPr txBox="1"/>
            <p:nvPr/>
          </p:nvSpPr>
          <p:spPr>
            <a:xfrm>
              <a:off x="3464900" y="3650788"/>
              <a:ext cx="3243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스토리</a:t>
              </a:r>
              <a:endParaRPr b="0" i="0" sz="1400" u="none" cap="none" strike="noStrike">
                <a:solidFill>
                  <a:schemeClr val="dk1"/>
                </a:solidFill>
                <a:latin typeface="Noto Sans KR"/>
                <a:ea typeface="Noto Sans KR"/>
                <a:cs typeface="Noto Sans KR"/>
                <a:sym typeface="Noto Sans KR"/>
              </a:endParaRPr>
            </a:p>
          </p:txBody>
        </p:sp>
      </p:grpSp>
      <p:grpSp>
        <p:nvGrpSpPr>
          <p:cNvPr id="1580" name="Google Shape;1580;g2cc0972b174_11_31"/>
          <p:cNvGrpSpPr/>
          <p:nvPr/>
        </p:nvGrpSpPr>
        <p:grpSpPr>
          <a:xfrm>
            <a:off x="9413974" y="2425850"/>
            <a:ext cx="4101871" cy="5600601"/>
            <a:chOff x="12407899" y="2511800"/>
            <a:chExt cx="4101871" cy="5600601"/>
          </a:xfrm>
        </p:grpSpPr>
        <p:pic>
          <p:nvPicPr>
            <p:cNvPr id="1581" name="Google Shape;1581;g2cc0972b174_11_31"/>
            <p:cNvPicPr preferRelativeResize="0"/>
            <p:nvPr/>
          </p:nvPicPr>
          <p:blipFill rotWithShape="1">
            <a:blip r:embed="rId4">
              <a:alphaModFix/>
            </a:blip>
            <a:srcRect b="39642" l="0" r="0" t="0"/>
            <a:stretch/>
          </p:blipFill>
          <p:spPr>
            <a:xfrm>
              <a:off x="14572595" y="2973499"/>
              <a:ext cx="1937175" cy="5138902"/>
            </a:xfrm>
            <a:prstGeom prst="rect">
              <a:avLst/>
            </a:prstGeom>
            <a:solidFill>
              <a:srgbClr val="FFFFFF"/>
            </a:solidFill>
            <a:ln cap="flat" cmpd="sng" w="9525">
              <a:solidFill>
                <a:srgbClr val="CCCCCC"/>
              </a:solidFill>
              <a:prstDash val="solid"/>
              <a:round/>
              <a:headEnd len="sm" w="sm" type="none"/>
              <a:tailEnd len="sm" w="sm" type="none"/>
            </a:ln>
          </p:spPr>
        </p:pic>
        <p:pic>
          <p:nvPicPr>
            <p:cNvPr id="1582" name="Google Shape;1582;g2cc0972b174_11_31"/>
            <p:cNvPicPr preferRelativeResize="0"/>
            <p:nvPr/>
          </p:nvPicPr>
          <p:blipFill rotWithShape="1">
            <a:blip r:embed="rId5">
              <a:alphaModFix/>
            </a:blip>
            <a:srcRect b="39642" l="0" r="0" t="0"/>
            <a:stretch/>
          </p:blipFill>
          <p:spPr>
            <a:xfrm>
              <a:off x="12407899" y="2973499"/>
              <a:ext cx="1937175" cy="5138902"/>
            </a:xfrm>
            <a:prstGeom prst="rect">
              <a:avLst/>
            </a:prstGeom>
            <a:solidFill>
              <a:srgbClr val="FFFFFF"/>
            </a:solidFill>
            <a:ln cap="flat" cmpd="sng" w="9525">
              <a:solidFill>
                <a:srgbClr val="CCCCCC"/>
              </a:solidFill>
              <a:prstDash val="solid"/>
              <a:round/>
              <a:headEnd len="sm" w="sm" type="none"/>
              <a:tailEnd len="sm" w="sm" type="none"/>
            </a:ln>
          </p:spPr>
        </p:pic>
        <p:sp>
          <p:nvSpPr>
            <p:cNvPr id="1583" name="Google Shape;1583;g2cc0972b174_11_31"/>
            <p:cNvSpPr txBox="1"/>
            <p:nvPr/>
          </p:nvSpPr>
          <p:spPr>
            <a:xfrm>
              <a:off x="12407900" y="2511800"/>
              <a:ext cx="179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계정 설정</a:t>
              </a:r>
              <a:endParaRPr b="0" i="0" sz="1400" u="none" cap="none" strike="noStrike">
                <a:solidFill>
                  <a:schemeClr val="dk1"/>
                </a:solidFill>
                <a:latin typeface="Noto Sans KR"/>
                <a:ea typeface="Noto Sans KR"/>
                <a:cs typeface="Noto Sans KR"/>
                <a:sym typeface="Noto Sans KR"/>
              </a:endParaRPr>
            </a:p>
          </p:txBody>
        </p:sp>
        <p:sp>
          <p:nvSpPr>
            <p:cNvPr id="1584" name="Google Shape;1584;g2cc0972b174_11_31"/>
            <p:cNvSpPr txBox="1"/>
            <p:nvPr/>
          </p:nvSpPr>
          <p:spPr>
            <a:xfrm>
              <a:off x="14572600" y="2511800"/>
              <a:ext cx="179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Noto Sans KR"/>
                  <a:ea typeface="Noto Sans KR"/>
                  <a:cs typeface="Noto Sans KR"/>
                  <a:sym typeface="Noto Sans KR"/>
                </a:rPr>
                <a:t>관리자 페이지</a:t>
              </a:r>
              <a:endParaRPr b="0" i="0" sz="1400" u="none" cap="none" strike="noStrike">
                <a:solidFill>
                  <a:schemeClr val="dk1"/>
                </a:solidFill>
                <a:latin typeface="Noto Sans KR"/>
                <a:ea typeface="Noto Sans KR"/>
                <a:cs typeface="Noto Sans KR"/>
                <a:sym typeface="Noto Sans KR"/>
              </a:endParaRPr>
            </a:p>
          </p:txBody>
        </p:sp>
      </p:grpSp>
      <p:sp>
        <p:nvSpPr>
          <p:cNvPr id="1585" name="Google Shape;1585;g2cc0972b174_11_31"/>
          <p:cNvSpPr/>
          <p:nvPr/>
        </p:nvSpPr>
        <p:spPr>
          <a:xfrm>
            <a:off x="13695850" y="2833025"/>
            <a:ext cx="3213715" cy="1708989"/>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b="1" i="0" lang="en-US" sz="1500" u="none" cap="none" strike="noStrike">
                <a:solidFill>
                  <a:schemeClr val="lt1"/>
                </a:solidFill>
                <a:latin typeface="Calibri"/>
                <a:ea typeface="Calibri"/>
                <a:cs typeface="Calibri"/>
                <a:sym typeface="Calibri"/>
              </a:rPr>
              <a:t>일반 회원</a:t>
            </a:r>
            <a:r>
              <a:rPr lang="en-US" sz="1500">
                <a:solidFill>
                  <a:schemeClr val="lt1"/>
                </a:solidFill>
                <a:latin typeface="Calibri"/>
                <a:ea typeface="Calibri"/>
                <a:cs typeface="Calibri"/>
                <a:sym typeface="Calibri"/>
              </a:rPr>
              <a:t>은 </a:t>
            </a:r>
            <a:r>
              <a:rPr b="0" i="0" lang="en-US" sz="1500" u="none" cap="none" strike="noStrike">
                <a:solidFill>
                  <a:schemeClr val="lt1"/>
                </a:solidFill>
                <a:latin typeface="Calibri"/>
                <a:ea typeface="Calibri"/>
                <a:cs typeface="Calibri"/>
                <a:sym typeface="Calibri"/>
              </a:rPr>
              <a:t>"계정 설정" 페이지를 통해 </a:t>
            </a:r>
            <a:endParaRPr b="0" i="0" sz="1500" u="none" cap="none" strike="noStrike">
              <a:solidFill>
                <a:schemeClr val="lt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자신의 정보를 관리</a:t>
            </a:r>
            <a:endParaRPr sz="1500">
              <a:solidFill>
                <a:schemeClr val="lt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lt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rPr b="1" i="0" lang="en-US" sz="1500" u="none" cap="none" strike="noStrike">
                <a:solidFill>
                  <a:schemeClr val="lt1"/>
                </a:solidFill>
                <a:latin typeface="Calibri"/>
                <a:ea typeface="Calibri"/>
                <a:cs typeface="Calibri"/>
                <a:sym typeface="Calibri"/>
              </a:rPr>
              <a:t>관리자 회원</a:t>
            </a:r>
            <a:r>
              <a:rPr lang="en-US" sz="1500">
                <a:solidFill>
                  <a:schemeClr val="lt1"/>
                </a:solidFill>
                <a:latin typeface="Calibri"/>
                <a:ea typeface="Calibri"/>
                <a:cs typeface="Calibri"/>
                <a:sym typeface="Calibri"/>
              </a:rPr>
              <a:t>은 </a:t>
            </a:r>
            <a:r>
              <a:rPr b="0" i="0" lang="en-US" sz="1500" u="none" cap="none" strike="noStrike">
                <a:solidFill>
                  <a:schemeClr val="lt1"/>
                </a:solidFill>
                <a:latin typeface="Calibri"/>
                <a:ea typeface="Calibri"/>
                <a:cs typeface="Calibri"/>
                <a:sym typeface="Calibri"/>
              </a:rPr>
              <a:t>"관리자 페이지</a:t>
            </a:r>
            <a:r>
              <a:rPr lang="en-US" sz="1500">
                <a:solidFill>
                  <a:schemeClr val="lt1"/>
                </a:solidFill>
                <a:latin typeface="Calibri"/>
                <a:ea typeface="Calibri"/>
                <a:cs typeface="Calibri"/>
                <a:sym typeface="Calibri"/>
              </a:rPr>
              <a:t>"</a:t>
            </a:r>
            <a:r>
              <a:rPr b="0" i="0" lang="en-US" sz="1500" u="none" cap="none" strike="noStrike">
                <a:solidFill>
                  <a:schemeClr val="lt1"/>
                </a:solidFill>
                <a:latin typeface="Calibri"/>
                <a:ea typeface="Calibri"/>
                <a:cs typeface="Calibri"/>
                <a:sym typeface="Calibri"/>
              </a:rPr>
              <a:t>를 통해 사용자의 정보를 관리</a:t>
            </a:r>
            <a:endParaRPr b="0" i="0" sz="1500" u="none" cap="none" strike="noStrike">
              <a:solidFill>
                <a:schemeClr val="lt1"/>
              </a:solidFill>
              <a:latin typeface="Calibri"/>
              <a:ea typeface="Calibri"/>
              <a:cs typeface="Calibri"/>
              <a:sym typeface="Calibri"/>
            </a:endParaRPr>
          </a:p>
        </p:txBody>
      </p:sp>
      <p:sp>
        <p:nvSpPr>
          <p:cNvPr id="1586" name="Google Shape;1586;g2cc0972b174_11_31"/>
          <p:cNvSpPr/>
          <p:nvPr/>
        </p:nvSpPr>
        <p:spPr>
          <a:xfrm>
            <a:off x="1591925" y="8656225"/>
            <a:ext cx="6419700" cy="1108200"/>
          </a:xfrm>
          <a:prstGeom prst="rect">
            <a:avLst/>
          </a:prstGeom>
          <a:solidFill>
            <a:srgbClr val="FA643F"/>
          </a:solid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Clr>
                <a:schemeClr val="dk1"/>
              </a:buClr>
              <a:buSzPts val="1500"/>
              <a:buFont typeface="Arial"/>
              <a:buNone/>
            </a:pPr>
            <a:r>
              <a:rPr lang="en-US" sz="1500">
                <a:solidFill>
                  <a:schemeClr val="lt1"/>
                </a:solidFill>
                <a:latin typeface="Calibri"/>
                <a:ea typeface="Calibri"/>
                <a:cs typeface="Calibri"/>
                <a:sym typeface="Calibri"/>
              </a:rPr>
              <a:t>페이지 이동 시 탭 활성화 효과를 적용</a:t>
            </a:r>
            <a:endParaRPr sz="1500">
              <a:solidFill>
                <a:schemeClr val="lt1"/>
              </a:solidFill>
              <a:latin typeface="Calibri"/>
              <a:ea typeface="Calibri"/>
              <a:cs typeface="Calibri"/>
              <a:sym typeface="Calibri"/>
            </a:endParaRPr>
          </a:p>
          <a:p>
            <a:pPr indent="0" lvl="0" marL="0" rtl="0" algn="l">
              <a:lnSpc>
                <a:spcPct val="140000"/>
              </a:lnSpc>
              <a:spcBef>
                <a:spcPts val="0"/>
              </a:spcBef>
              <a:spcAft>
                <a:spcPts val="0"/>
              </a:spcAft>
              <a:buClr>
                <a:schemeClr val="dk1"/>
              </a:buClr>
              <a:buSzPts val="1500"/>
              <a:buFont typeface="Arial"/>
              <a:buNone/>
            </a:pPr>
            <a:r>
              <a:rPr lang="en-US" sz="1500">
                <a:solidFill>
                  <a:srgbClr val="1E1F22"/>
                </a:solidFill>
                <a:latin typeface="Calibri"/>
                <a:ea typeface="Calibri"/>
                <a:cs typeface="Calibri"/>
                <a:sym typeface="Calibri"/>
              </a:rPr>
              <a:t> </a:t>
            </a:r>
            <a:r>
              <a:rPr lang="en-US">
                <a:solidFill>
                  <a:srgbClr val="1E1F22"/>
                </a:solidFill>
                <a:latin typeface="Roboto Mono"/>
                <a:ea typeface="Roboto Mono"/>
                <a:cs typeface="Roboto Mono"/>
                <a:sym typeface="Roboto Mono"/>
              </a:rPr>
              <a:t>model.addAttribute("MENU", 값)</a:t>
            </a:r>
            <a:r>
              <a:rPr lang="en-US">
                <a:solidFill>
                  <a:srgbClr val="1E1F22"/>
                </a:solidFill>
                <a:latin typeface="Calibri"/>
                <a:ea typeface="Calibri"/>
                <a:cs typeface="Calibri"/>
                <a:sym typeface="Calibri"/>
              </a:rPr>
              <a:t> </a:t>
            </a:r>
            <a:r>
              <a:rPr lang="en-US" sz="1500">
                <a:solidFill>
                  <a:schemeClr val="lt1"/>
                </a:solidFill>
                <a:latin typeface="Calibri"/>
                <a:ea typeface="Calibri"/>
                <a:cs typeface="Calibri"/>
                <a:sym typeface="Calibri"/>
              </a:rPr>
              <a:t>과 같이 값을 전달하고, </a:t>
            </a:r>
            <a:endParaRPr sz="1500">
              <a:solidFill>
                <a:schemeClr val="lt1"/>
              </a:solidFill>
              <a:latin typeface="Calibri"/>
              <a:ea typeface="Calibri"/>
              <a:cs typeface="Calibri"/>
              <a:sym typeface="Calibri"/>
            </a:endParaRPr>
          </a:p>
          <a:p>
            <a:pPr indent="0" lvl="0" marL="0" rtl="0" algn="l">
              <a:lnSpc>
                <a:spcPct val="140000"/>
              </a:lnSpc>
              <a:spcBef>
                <a:spcPts val="0"/>
              </a:spcBef>
              <a:spcAft>
                <a:spcPts val="0"/>
              </a:spcAft>
              <a:buNone/>
            </a:pPr>
            <a:r>
              <a:rPr lang="en-US" sz="1500">
                <a:solidFill>
                  <a:schemeClr val="lt1"/>
                </a:solidFill>
                <a:latin typeface="Calibri"/>
                <a:ea typeface="Calibri"/>
                <a:cs typeface="Calibri"/>
                <a:sym typeface="Calibri"/>
              </a:rPr>
              <a:t> 프래그먼트화 된 탭 영역에 th:appendclass로 조건 별 active 클래스 추가하는 방식</a:t>
            </a:r>
            <a:endParaRPr>
              <a:latin typeface="Noto Sans KR"/>
              <a:ea typeface="Noto Sans KR"/>
              <a:cs typeface="Noto Sans KR"/>
              <a:sym typeface="Noto Sans KR"/>
            </a:endParaRPr>
          </a:p>
        </p:txBody>
      </p:sp>
      <p:sp>
        <p:nvSpPr>
          <p:cNvPr id="1587" name="Google Shape;1587;g2cc0972b174_11_31"/>
          <p:cNvSpPr/>
          <p:nvPr/>
        </p:nvSpPr>
        <p:spPr>
          <a:xfrm>
            <a:off x="3529050" y="2272476"/>
            <a:ext cx="5704927" cy="1348701"/>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스토리와 설정 페이지를 공통 레이아웃으로 작성하였습니다. </a:t>
            </a:r>
            <a:endParaRPr sz="1500">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Calibri"/>
                <a:ea typeface="Calibri"/>
                <a:cs typeface="Calibri"/>
                <a:sym typeface="Calibri"/>
              </a:rPr>
              <a:t>- 스토리의 소유자에 따라 </a:t>
            </a:r>
            <a:r>
              <a:rPr b="1" lang="en-US" sz="1500">
                <a:solidFill>
                  <a:schemeClr val="dk1"/>
                </a:solidFill>
                <a:latin typeface="Calibri"/>
                <a:ea typeface="Calibri"/>
                <a:cs typeface="Calibri"/>
                <a:sym typeface="Calibri"/>
              </a:rPr>
              <a:t>헤더 영역의 버튼 처리</a:t>
            </a:r>
            <a:r>
              <a:rPr lang="en-US" sz="1500">
                <a:solidFill>
                  <a:schemeClr val="dk1"/>
                </a:solidFill>
                <a:latin typeface="Calibri"/>
                <a:ea typeface="Calibri"/>
                <a:cs typeface="Calibri"/>
                <a:sym typeface="Calibri"/>
              </a:rPr>
              <a:t>를 변경하였습니다. </a:t>
            </a:r>
            <a:endParaRPr sz="1500">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Calibri"/>
                <a:ea typeface="Calibri"/>
                <a:cs typeface="Calibri"/>
                <a:sym typeface="Calibri"/>
              </a:rPr>
              <a:t>- 데이터가 존재하지 않을 때의 표시를 추가하였습니다.</a:t>
            </a:r>
            <a:endParaRPr b="0" i="0" sz="1500" u="none" cap="none" strike="noStrike">
              <a:solidFill>
                <a:schemeClr val="dk1"/>
              </a:solidFill>
              <a:latin typeface="Calibri"/>
              <a:ea typeface="Calibri"/>
              <a:cs typeface="Calibri"/>
              <a:sym typeface="Calibri"/>
            </a:endParaRPr>
          </a:p>
        </p:txBody>
      </p:sp>
      <p:sp>
        <p:nvSpPr>
          <p:cNvPr id="1588" name="Google Shape;1588;g2cc0972b174_11_31"/>
          <p:cNvSpPr/>
          <p:nvPr/>
        </p:nvSpPr>
        <p:spPr>
          <a:xfrm>
            <a:off x="2107875" y="4528725"/>
            <a:ext cx="238200" cy="3837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589" name="Google Shape;1589;g2cc0972b174_11_31"/>
          <p:cNvSpPr/>
          <p:nvPr/>
        </p:nvSpPr>
        <p:spPr>
          <a:xfrm>
            <a:off x="9635250" y="3429000"/>
            <a:ext cx="1528200" cy="3837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1590" name="Google Shape;1590;g2cc0972b174_11_31"/>
          <p:cNvCxnSpPr>
            <a:stCxn id="1589" idx="3"/>
            <a:endCxn id="1586" idx="3"/>
          </p:cNvCxnSpPr>
          <p:nvPr/>
        </p:nvCxnSpPr>
        <p:spPr>
          <a:xfrm flipH="1">
            <a:off x="8011650" y="3620850"/>
            <a:ext cx="3151800" cy="5589600"/>
          </a:xfrm>
          <a:prstGeom prst="bentConnector3">
            <a:avLst>
              <a:gd fmla="val -7555" name="adj1"/>
            </a:avLst>
          </a:prstGeom>
          <a:noFill/>
          <a:ln cap="flat" cmpd="sng" w="28575">
            <a:solidFill>
              <a:srgbClr val="FA643F"/>
            </a:solidFill>
            <a:prstDash val="solid"/>
            <a:round/>
            <a:headEnd len="med" w="med" type="none"/>
            <a:tailEnd len="med" w="med" type="none"/>
          </a:ln>
        </p:spPr>
      </p:cxnSp>
      <p:cxnSp>
        <p:nvCxnSpPr>
          <p:cNvPr id="1591" name="Google Shape;1591;g2cc0972b174_11_31"/>
          <p:cNvCxnSpPr>
            <a:stCxn id="1588" idx="1"/>
            <a:endCxn id="1586" idx="1"/>
          </p:cNvCxnSpPr>
          <p:nvPr/>
        </p:nvCxnSpPr>
        <p:spPr>
          <a:xfrm flipH="1">
            <a:off x="1591875" y="4720575"/>
            <a:ext cx="516000" cy="4489800"/>
          </a:xfrm>
          <a:prstGeom prst="bentConnector3">
            <a:avLst>
              <a:gd fmla="val 146139" name="adj1"/>
            </a:avLst>
          </a:prstGeom>
          <a:noFill/>
          <a:ln cap="flat" cmpd="sng" w="28575">
            <a:solidFill>
              <a:srgbClr val="FA643F"/>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595" name="Shape 1595"/>
        <p:cNvGrpSpPr/>
        <p:nvPr/>
      </p:nvGrpSpPr>
      <p:grpSpPr>
        <a:xfrm>
          <a:off x="0" y="0"/>
          <a:ext cx="0" cy="0"/>
          <a:chOff x="0" y="0"/>
          <a:chExt cx="0" cy="0"/>
        </a:xfrm>
      </p:grpSpPr>
      <p:sp>
        <p:nvSpPr>
          <p:cNvPr id="1596" name="Google Shape;1596;g2cc0972b174_1_165"/>
          <p:cNvSpPr/>
          <p:nvPr/>
        </p:nvSpPr>
        <p:spPr>
          <a:xfrm>
            <a:off x="1028700" y="2207553"/>
            <a:ext cx="16230600" cy="76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7" name="Google Shape;1597;g2cc0972b174_1_165"/>
          <p:cNvSpPr txBox="1"/>
          <p:nvPr/>
        </p:nvSpPr>
        <p:spPr>
          <a:xfrm>
            <a:off x="1033625" y="749325"/>
            <a:ext cx="162306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lang="en-US" sz="4800">
                <a:solidFill>
                  <a:srgbClr val="FA643F"/>
                </a:solidFill>
                <a:latin typeface="Noto Sans KR"/>
                <a:ea typeface="Noto Sans KR"/>
                <a:cs typeface="Noto Sans KR"/>
                <a:sym typeface="Noto Sans KR"/>
              </a:rPr>
              <a:t>결제 흐름도</a:t>
            </a:r>
            <a:r>
              <a:rPr b="1" lang="en-US" sz="7200">
                <a:solidFill>
                  <a:srgbClr val="FA643F"/>
                </a:solidFill>
                <a:latin typeface="Noto Sans KR"/>
                <a:ea typeface="Noto Sans KR"/>
                <a:cs typeface="Noto Sans KR"/>
                <a:sym typeface="Noto Sans KR"/>
              </a:rPr>
              <a:t> </a:t>
            </a:r>
            <a:endParaRPr b="1" sz="7200">
              <a:solidFill>
                <a:srgbClr val="FA643F"/>
              </a:solidFill>
              <a:latin typeface="Noto Sans KR"/>
              <a:ea typeface="Noto Sans KR"/>
              <a:cs typeface="Noto Sans KR"/>
              <a:sym typeface="Noto Sans KR"/>
            </a:endParaRPr>
          </a:p>
        </p:txBody>
      </p:sp>
      <p:pic>
        <p:nvPicPr>
          <p:cNvPr id="1598" name="Google Shape;1598;g2cc0972b174_1_165"/>
          <p:cNvPicPr preferRelativeResize="0"/>
          <p:nvPr/>
        </p:nvPicPr>
        <p:blipFill>
          <a:blip r:embed="rId3">
            <a:alphaModFix/>
          </a:blip>
          <a:stretch>
            <a:fillRect/>
          </a:stretch>
        </p:blipFill>
        <p:spPr>
          <a:xfrm>
            <a:off x="3945137" y="2369487"/>
            <a:ext cx="10397731" cy="7305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02" name="Shape 1602"/>
        <p:cNvGrpSpPr/>
        <p:nvPr/>
      </p:nvGrpSpPr>
      <p:grpSpPr>
        <a:xfrm>
          <a:off x="0" y="0"/>
          <a:ext cx="0" cy="0"/>
          <a:chOff x="0" y="0"/>
          <a:chExt cx="0" cy="0"/>
        </a:xfrm>
      </p:grpSpPr>
      <p:sp>
        <p:nvSpPr>
          <p:cNvPr id="1603" name="Google Shape;1603;g2cb5aeddfe5_0_78"/>
          <p:cNvSpPr/>
          <p:nvPr/>
        </p:nvSpPr>
        <p:spPr>
          <a:xfrm>
            <a:off x="8763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4" name="Google Shape;1604;g2cb5aeddfe5_0_78"/>
          <p:cNvSpPr txBox="1"/>
          <p:nvPr/>
        </p:nvSpPr>
        <p:spPr>
          <a:xfrm>
            <a:off x="1028700" y="749300"/>
            <a:ext cx="5350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포인트 충전</a:t>
            </a:r>
            <a:endParaRPr b="1" i="0" sz="7200" u="none" cap="none" strike="noStrike">
              <a:solidFill>
                <a:srgbClr val="FA643F"/>
              </a:solidFill>
              <a:latin typeface="Noto Sans KR"/>
              <a:ea typeface="Noto Sans KR"/>
              <a:cs typeface="Noto Sans KR"/>
              <a:sym typeface="Noto Sans KR"/>
            </a:endParaRPr>
          </a:p>
        </p:txBody>
      </p:sp>
      <p:pic>
        <p:nvPicPr>
          <p:cNvPr id="1605" name="Google Shape;1605;g2cb5aeddfe5_0_78"/>
          <p:cNvPicPr preferRelativeResize="0"/>
          <p:nvPr/>
        </p:nvPicPr>
        <p:blipFill rotWithShape="1">
          <a:blip r:embed="rId3">
            <a:alphaModFix/>
          </a:blip>
          <a:srcRect b="0" l="0" r="0" t="0"/>
          <a:stretch/>
        </p:blipFill>
        <p:spPr>
          <a:xfrm>
            <a:off x="1332997" y="2524913"/>
            <a:ext cx="5808625" cy="7106376"/>
          </a:xfrm>
          <a:prstGeom prst="rect">
            <a:avLst/>
          </a:prstGeom>
          <a:noFill/>
          <a:ln cap="flat" cmpd="sng" w="9525">
            <a:solidFill>
              <a:srgbClr val="CCCCCC"/>
            </a:solidFill>
            <a:prstDash val="solid"/>
            <a:round/>
            <a:headEnd len="sm" w="sm" type="none"/>
            <a:tailEnd len="sm" w="sm" type="none"/>
          </a:ln>
        </p:spPr>
      </p:pic>
      <p:sp>
        <p:nvSpPr>
          <p:cNvPr id="1606" name="Google Shape;1606;g2cb5aeddfe5_0_78"/>
          <p:cNvSpPr/>
          <p:nvPr/>
        </p:nvSpPr>
        <p:spPr>
          <a:xfrm>
            <a:off x="3389300" y="6753875"/>
            <a:ext cx="2408344" cy="742329"/>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충전할 금액을 선택하면, </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하단의 </a:t>
            </a:r>
            <a:r>
              <a:rPr b="1" lang="en-US" sz="1500">
                <a:solidFill>
                  <a:schemeClr val="lt1"/>
                </a:solidFill>
                <a:latin typeface="Noto Sans KR"/>
                <a:ea typeface="Noto Sans KR"/>
                <a:cs typeface="Noto Sans KR"/>
                <a:sym typeface="Noto Sans KR"/>
              </a:rPr>
              <a:t>결제 금액</a:t>
            </a:r>
            <a:r>
              <a:rPr lang="en-US" sz="1500">
                <a:solidFill>
                  <a:schemeClr val="lt1"/>
                </a:solidFill>
                <a:latin typeface="Noto Sans KR"/>
                <a:ea typeface="Noto Sans KR"/>
                <a:cs typeface="Noto Sans KR"/>
                <a:sym typeface="Noto Sans KR"/>
              </a:rPr>
              <a:t> 란에 표시</a:t>
            </a:r>
            <a:endParaRPr b="0" i="0" sz="1500" u="none" cap="none" strike="noStrike">
              <a:solidFill>
                <a:schemeClr val="lt1"/>
              </a:solidFill>
              <a:latin typeface="Noto Sans KR"/>
              <a:ea typeface="Noto Sans KR"/>
              <a:cs typeface="Noto Sans KR"/>
              <a:sym typeface="Noto Sans KR"/>
            </a:endParaRPr>
          </a:p>
        </p:txBody>
      </p:sp>
      <p:pic>
        <p:nvPicPr>
          <p:cNvPr id="1607" name="Google Shape;1607;g2cb5aeddfe5_0_78"/>
          <p:cNvPicPr preferRelativeResize="0"/>
          <p:nvPr/>
        </p:nvPicPr>
        <p:blipFill rotWithShape="1">
          <a:blip r:embed="rId4">
            <a:alphaModFix/>
          </a:blip>
          <a:srcRect b="40779" l="0" r="0" t="6007"/>
          <a:stretch/>
        </p:blipFill>
        <p:spPr>
          <a:xfrm>
            <a:off x="8804800" y="2904148"/>
            <a:ext cx="5350801" cy="3533076"/>
          </a:xfrm>
          <a:prstGeom prst="rect">
            <a:avLst/>
          </a:prstGeom>
          <a:noFill/>
          <a:ln cap="flat" cmpd="sng" w="9525">
            <a:solidFill>
              <a:srgbClr val="CCCCCC"/>
            </a:solidFill>
            <a:prstDash val="solid"/>
            <a:round/>
            <a:headEnd len="sm" w="sm" type="none"/>
            <a:tailEnd len="sm" w="sm" type="none"/>
          </a:ln>
        </p:spPr>
      </p:pic>
      <p:pic>
        <p:nvPicPr>
          <p:cNvPr id="1608" name="Google Shape;1608;g2cb5aeddfe5_0_78"/>
          <p:cNvPicPr preferRelativeResize="0"/>
          <p:nvPr/>
        </p:nvPicPr>
        <p:blipFill rotWithShape="1">
          <a:blip r:embed="rId5">
            <a:alphaModFix/>
          </a:blip>
          <a:srcRect b="0" l="0" r="0" t="0"/>
          <a:stretch/>
        </p:blipFill>
        <p:spPr>
          <a:xfrm>
            <a:off x="7301750" y="7193725"/>
            <a:ext cx="3846270" cy="1253850"/>
          </a:xfrm>
          <a:prstGeom prst="rect">
            <a:avLst/>
          </a:prstGeom>
          <a:noFill/>
          <a:ln cap="flat" cmpd="sng" w="9525">
            <a:solidFill>
              <a:srgbClr val="CCCCCC"/>
            </a:solidFill>
            <a:prstDash val="solid"/>
            <a:round/>
            <a:headEnd len="sm" w="sm" type="none"/>
            <a:tailEnd len="sm" w="sm" type="none"/>
          </a:ln>
        </p:spPr>
      </p:pic>
      <p:sp>
        <p:nvSpPr>
          <p:cNvPr id="1609" name="Google Shape;1609;g2cb5aeddfe5_0_78"/>
          <p:cNvSpPr/>
          <p:nvPr/>
        </p:nvSpPr>
        <p:spPr>
          <a:xfrm>
            <a:off x="11827250" y="6269100"/>
            <a:ext cx="4845174" cy="855174"/>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rtl="0" algn="l">
              <a:lnSpc>
                <a:spcPct val="140000"/>
              </a:lnSpc>
              <a:spcBef>
                <a:spcPts val="0"/>
              </a:spcBef>
              <a:spcAft>
                <a:spcPts val="0"/>
              </a:spcAft>
              <a:buClr>
                <a:schemeClr val="dk1"/>
              </a:buClr>
              <a:buSzPts val="1500"/>
              <a:buFont typeface="Arial"/>
              <a:buNone/>
            </a:pPr>
            <a:r>
              <a:rPr b="1" lang="en-US" sz="1500">
                <a:solidFill>
                  <a:schemeClr val="lt1"/>
                </a:solidFill>
                <a:latin typeface="Noto Sans KR"/>
                <a:ea typeface="Noto Sans KR"/>
                <a:cs typeface="Noto Sans KR"/>
                <a:sym typeface="Noto Sans KR"/>
              </a:rPr>
              <a:t>고유 주문번호, 이름, 이메일, 상품명, 가격 </a:t>
            </a:r>
            <a:endParaRPr b="1"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포트원 API에 결제 요청 시 위의 정보를 함께 전달</a:t>
            </a:r>
            <a:endParaRPr b="0" i="0" sz="1500" u="none" cap="none" strike="noStrike">
              <a:solidFill>
                <a:schemeClr val="lt1"/>
              </a:solidFill>
              <a:latin typeface="Noto Sans KR"/>
              <a:ea typeface="Noto Sans KR"/>
              <a:cs typeface="Noto Sans KR"/>
              <a:sym typeface="Noto Sans KR"/>
            </a:endParaRPr>
          </a:p>
        </p:txBody>
      </p:sp>
      <p:sp>
        <p:nvSpPr>
          <p:cNvPr id="1610" name="Google Shape;1610;g2cb5aeddfe5_0_78"/>
          <p:cNvSpPr/>
          <p:nvPr/>
        </p:nvSpPr>
        <p:spPr>
          <a:xfrm>
            <a:off x="10306575" y="1120076"/>
            <a:ext cx="6800336" cy="855174"/>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None/>
            </a:pPr>
            <a:r>
              <a:rPr lang="en-US" sz="1500">
                <a:solidFill>
                  <a:schemeClr val="dk1"/>
                </a:solidFill>
                <a:latin typeface="Calibri"/>
                <a:ea typeface="Calibri"/>
                <a:cs typeface="Calibri"/>
                <a:sym typeface="Calibri"/>
              </a:rPr>
              <a:t>포트원(PortOne) 에서 제공하는 API를 이용해서 포인트를 충전하는 기능을 구현했습니다. </a:t>
            </a:r>
            <a:endParaRPr sz="1500">
              <a:solidFill>
                <a:schemeClr val="dk1"/>
              </a:solidFill>
              <a:latin typeface="Calibri"/>
              <a:ea typeface="Calibri"/>
              <a:cs typeface="Calibri"/>
              <a:sym typeface="Calibri"/>
            </a:endParaRPr>
          </a:p>
          <a:p>
            <a:pPr indent="0" lvl="0" marL="0" marR="0" rtl="0" algn="l">
              <a:lnSpc>
                <a:spcPct val="140000"/>
              </a:lnSpc>
              <a:spcBef>
                <a:spcPts val="0"/>
              </a:spcBef>
              <a:spcAft>
                <a:spcPts val="0"/>
              </a:spcAft>
              <a:buNone/>
            </a:pPr>
            <a:r>
              <a:rPr lang="en-US" sz="1500">
                <a:solidFill>
                  <a:schemeClr val="dk1"/>
                </a:solidFill>
                <a:latin typeface="Calibri"/>
                <a:ea typeface="Calibri"/>
                <a:cs typeface="Calibri"/>
                <a:sym typeface="Calibri"/>
              </a:rPr>
              <a:t>결제 수단은 토스페이먼트(구) 입니다.</a:t>
            </a:r>
            <a:endParaRPr b="0" i="0" sz="1500" u="none" cap="none" strike="noStrike">
              <a:solidFill>
                <a:schemeClr val="dk1"/>
              </a:solidFill>
              <a:latin typeface="Calibri"/>
              <a:ea typeface="Calibri"/>
              <a:cs typeface="Calibri"/>
              <a:sym typeface="Calibri"/>
            </a:endParaRPr>
          </a:p>
        </p:txBody>
      </p:sp>
      <p:sp>
        <p:nvSpPr>
          <p:cNvPr id="1611" name="Google Shape;1611;g2cb5aeddfe5_0_78"/>
          <p:cNvSpPr/>
          <p:nvPr/>
        </p:nvSpPr>
        <p:spPr>
          <a:xfrm>
            <a:off x="7263938" y="8631325"/>
            <a:ext cx="3760125" cy="742329"/>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약관을 동의하지 않고 결제 버튼을 누르면</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사용자에게 안내창을 표시</a:t>
            </a:r>
            <a:endParaRPr b="0" i="0" sz="1500" u="none" cap="none" strike="noStrike">
              <a:solidFill>
                <a:schemeClr val="lt1"/>
              </a:solidFill>
              <a:latin typeface="Noto Sans KR"/>
              <a:ea typeface="Noto Sans KR"/>
              <a:cs typeface="Noto Sans KR"/>
              <a:sym typeface="Noto Sans KR"/>
            </a:endParaRPr>
          </a:p>
        </p:txBody>
      </p:sp>
      <p:sp>
        <p:nvSpPr>
          <p:cNvPr id="1612" name="Google Shape;1612;g2cb5aeddfe5_0_78"/>
          <p:cNvSpPr/>
          <p:nvPr/>
        </p:nvSpPr>
        <p:spPr>
          <a:xfrm>
            <a:off x="3126500" y="8263825"/>
            <a:ext cx="2222400" cy="367500"/>
          </a:xfrm>
          <a:prstGeom prst="rect">
            <a:avLst/>
          </a:prstGeom>
          <a:noFill/>
          <a:ln cap="flat" cmpd="sng" w="19050">
            <a:solidFill>
              <a:srgbClr val="FA64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1613" name="Google Shape;1613;g2cb5aeddfe5_0_78"/>
          <p:cNvCxnSpPr>
            <a:stCxn id="1612" idx="3"/>
            <a:endCxn id="1608" idx="1"/>
          </p:cNvCxnSpPr>
          <p:nvPr/>
        </p:nvCxnSpPr>
        <p:spPr>
          <a:xfrm flipH="1" rot="10800000">
            <a:off x="5348900" y="7820575"/>
            <a:ext cx="1953000" cy="627000"/>
          </a:xfrm>
          <a:prstGeom prst="straightConnector1">
            <a:avLst/>
          </a:prstGeom>
          <a:noFill/>
          <a:ln cap="flat" cmpd="sng" w="19050">
            <a:solidFill>
              <a:srgbClr val="FA643F"/>
            </a:solidFill>
            <a:prstDash val="solid"/>
            <a:round/>
            <a:headEnd len="med" w="med" type="none"/>
            <a:tailEnd len="med" w="med" type="none"/>
          </a:ln>
        </p:spPr>
      </p:cxnSp>
      <p:cxnSp>
        <p:nvCxnSpPr>
          <p:cNvPr id="1614" name="Google Shape;1614;g2cb5aeddfe5_0_78"/>
          <p:cNvCxnSpPr>
            <a:stCxn id="1612" idx="3"/>
            <a:endCxn id="1608" idx="1"/>
          </p:cNvCxnSpPr>
          <p:nvPr/>
        </p:nvCxnSpPr>
        <p:spPr>
          <a:xfrm flipH="1" rot="10800000">
            <a:off x="5348900" y="7820575"/>
            <a:ext cx="1953000" cy="627000"/>
          </a:xfrm>
          <a:prstGeom prst="straightConnector1">
            <a:avLst/>
          </a:prstGeom>
          <a:noFill/>
          <a:ln cap="flat" cmpd="sng" w="19050">
            <a:solidFill>
              <a:srgbClr val="FA643F"/>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18" name="Shape 1618"/>
        <p:cNvGrpSpPr/>
        <p:nvPr/>
      </p:nvGrpSpPr>
      <p:grpSpPr>
        <a:xfrm>
          <a:off x="0" y="0"/>
          <a:ext cx="0" cy="0"/>
          <a:chOff x="0" y="0"/>
          <a:chExt cx="0" cy="0"/>
        </a:xfrm>
      </p:grpSpPr>
      <p:sp>
        <p:nvSpPr>
          <p:cNvPr id="1619" name="Google Shape;1619;g2cb5aeddfe5_0_264"/>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0" name="Google Shape;1620;g2cb5aeddfe5_0_264"/>
          <p:cNvSpPr txBox="1"/>
          <p:nvPr/>
        </p:nvSpPr>
        <p:spPr>
          <a:xfrm>
            <a:off x="1028700" y="749300"/>
            <a:ext cx="5350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포인트 충전</a:t>
            </a:r>
            <a:endParaRPr b="1" i="0" sz="7200" u="none" cap="none" strike="noStrike">
              <a:solidFill>
                <a:srgbClr val="FA643F"/>
              </a:solidFill>
              <a:latin typeface="Noto Sans KR"/>
              <a:ea typeface="Noto Sans KR"/>
              <a:cs typeface="Noto Sans KR"/>
              <a:sym typeface="Noto Sans KR"/>
            </a:endParaRPr>
          </a:p>
        </p:txBody>
      </p:sp>
      <p:pic>
        <p:nvPicPr>
          <p:cNvPr id="1621" name="Google Shape;1621;g2cb5aeddfe5_0_264"/>
          <p:cNvPicPr preferRelativeResize="0"/>
          <p:nvPr/>
        </p:nvPicPr>
        <p:blipFill rotWithShape="1">
          <a:blip r:embed="rId3">
            <a:alphaModFix/>
          </a:blip>
          <a:srcRect b="19021" l="73684" r="0" t="0"/>
          <a:stretch/>
        </p:blipFill>
        <p:spPr>
          <a:xfrm>
            <a:off x="14613052" y="3088300"/>
            <a:ext cx="2104474" cy="5179774"/>
          </a:xfrm>
          <a:prstGeom prst="rect">
            <a:avLst/>
          </a:prstGeom>
          <a:noFill/>
          <a:ln cap="flat" cmpd="sng" w="9525">
            <a:solidFill>
              <a:srgbClr val="CCCCCC"/>
            </a:solidFill>
            <a:prstDash val="solid"/>
            <a:round/>
            <a:headEnd len="sm" w="sm" type="none"/>
            <a:tailEnd len="sm" w="sm" type="none"/>
          </a:ln>
        </p:spPr>
      </p:pic>
      <p:pic>
        <p:nvPicPr>
          <p:cNvPr id="1622" name="Google Shape;1622;g2cb5aeddfe5_0_264"/>
          <p:cNvPicPr preferRelativeResize="0"/>
          <p:nvPr/>
        </p:nvPicPr>
        <p:blipFill rotWithShape="1">
          <a:blip r:embed="rId4">
            <a:alphaModFix/>
          </a:blip>
          <a:srcRect b="0" l="0" r="0" t="0"/>
          <a:stretch/>
        </p:blipFill>
        <p:spPr>
          <a:xfrm>
            <a:off x="1519252" y="3088288"/>
            <a:ext cx="6765373" cy="5410973"/>
          </a:xfrm>
          <a:prstGeom prst="rect">
            <a:avLst/>
          </a:prstGeom>
          <a:noFill/>
          <a:ln cap="flat" cmpd="sng" w="9525">
            <a:solidFill>
              <a:srgbClr val="CCCCCC"/>
            </a:solidFill>
            <a:prstDash val="solid"/>
            <a:round/>
            <a:headEnd len="sm" w="sm" type="none"/>
            <a:tailEnd len="sm" w="sm" type="none"/>
          </a:ln>
        </p:spPr>
      </p:pic>
      <p:sp>
        <p:nvSpPr>
          <p:cNvPr id="1623" name="Google Shape;1623;g2cb5aeddfe5_0_264"/>
          <p:cNvSpPr txBox="1"/>
          <p:nvPr/>
        </p:nvSpPr>
        <p:spPr>
          <a:xfrm flipH="1" rot="10800000">
            <a:off x="3599952" y="12078010"/>
            <a:ext cx="14697300" cy="67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Noto Sans KR"/>
              <a:ea typeface="Noto Sans KR"/>
              <a:cs typeface="Noto Sans KR"/>
              <a:sym typeface="Noto Sans KR"/>
            </a:endParaRPr>
          </a:p>
        </p:txBody>
      </p:sp>
      <p:sp>
        <p:nvSpPr>
          <p:cNvPr id="1624" name="Google Shape;1624;g2cb5aeddfe5_0_264"/>
          <p:cNvSpPr/>
          <p:nvPr/>
        </p:nvSpPr>
        <p:spPr>
          <a:xfrm>
            <a:off x="8686575" y="3088300"/>
            <a:ext cx="5350150" cy="3177333"/>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9525">
            <a:solidFill>
              <a:srgbClr val="FA64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결제 요청이 성공하면, 포인트 결제 정보를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저장하기 위해 비동기 요청이 발생합니다.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포인트 주문 정보, 결제 정보가 차례대로 저장되고</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회원 테이블의 포인트 정보를 변경하는 </a:t>
            </a:r>
            <a:r>
              <a:rPr b="1" lang="en-US" sz="1500">
                <a:solidFill>
                  <a:schemeClr val="dk1"/>
                </a:solidFill>
                <a:latin typeface="Noto Sans KR"/>
                <a:ea typeface="Noto Sans KR"/>
                <a:cs typeface="Noto Sans KR"/>
                <a:sym typeface="Noto Sans KR"/>
              </a:rPr>
              <a:t>일련의 과정(트랜잭션)이 </a:t>
            </a:r>
            <a:endParaRPr b="1"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b="1" lang="en-US" sz="1500">
                <a:solidFill>
                  <a:schemeClr val="dk1"/>
                </a:solidFill>
                <a:latin typeface="Noto Sans KR"/>
                <a:ea typeface="Noto Sans KR"/>
                <a:cs typeface="Noto Sans KR"/>
                <a:sym typeface="Noto Sans KR"/>
              </a:rPr>
              <a:t>모두 성공</a:t>
            </a:r>
            <a:r>
              <a:rPr lang="en-US" sz="1500">
                <a:solidFill>
                  <a:schemeClr val="dk1"/>
                </a:solidFill>
                <a:latin typeface="Noto Sans KR"/>
                <a:ea typeface="Noto Sans KR"/>
                <a:cs typeface="Noto Sans KR"/>
                <a:sym typeface="Noto Sans KR"/>
              </a:rPr>
              <a:t>하면 주문번호를 응답합니다.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클라이언트에서는 주문번호를 응답받으면, </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충전 완료 페이지로 이동합니다.</a:t>
            </a:r>
            <a:endParaRPr sz="1500">
              <a:solidFill>
                <a:schemeClr val="dk1"/>
              </a:solidFill>
              <a:latin typeface="Noto Sans KR"/>
              <a:ea typeface="Noto Sans KR"/>
              <a:cs typeface="Noto Sans KR"/>
              <a:sym typeface="Noto Sans KR"/>
            </a:endParaRPr>
          </a:p>
        </p:txBody>
      </p:sp>
      <p:sp>
        <p:nvSpPr>
          <p:cNvPr id="1625" name="Google Shape;1625;g2cb5aeddfe5_0_264"/>
          <p:cNvSpPr/>
          <p:nvPr/>
        </p:nvSpPr>
        <p:spPr>
          <a:xfrm>
            <a:off x="6379500" y="6610175"/>
            <a:ext cx="689400" cy="2646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626" name="Google Shape;1626;g2cb5aeddfe5_0_264"/>
          <p:cNvSpPr/>
          <p:nvPr/>
        </p:nvSpPr>
        <p:spPr>
          <a:xfrm>
            <a:off x="14747200" y="4778200"/>
            <a:ext cx="1886400" cy="264600"/>
          </a:xfrm>
          <a:prstGeom prst="roundRect">
            <a:avLst>
              <a:gd fmla="val 16667" name="adj"/>
            </a:avLst>
          </a:prstGeom>
          <a:noFill/>
          <a:ln cap="flat" cmpd="sng" w="28575">
            <a:solidFill>
              <a:srgbClr val="FA643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1627" name="Google Shape;1627;g2cb5aeddfe5_0_264"/>
          <p:cNvSpPr/>
          <p:nvPr/>
        </p:nvSpPr>
        <p:spPr>
          <a:xfrm>
            <a:off x="8689600" y="6504350"/>
            <a:ext cx="5350200" cy="1032000"/>
          </a:xfrm>
          <a:prstGeom prst="rect">
            <a:avLst/>
          </a:prstGeom>
          <a:solidFill>
            <a:srgbClr val="FA643F"/>
          </a:solid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Clr>
                <a:schemeClr val="dk1"/>
              </a:buClr>
              <a:buSzPts val="1500"/>
              <a:buFont typeface="Arial"/>
              <a:buNone/>
            </a:pPr>
            <a:r>
              <a:rPr lang="en-US" sz="1500">
                <a:solidFill>
                  <a:schemeClr val="lt1"/>
                </a:solidFill>
                <a:latin typeface="Noto Sans KR"/>
                <a:ea typeface="Noto Sans KR"/>
                <a:cs typeface="Noto Sans KR"/>
                <a:sym typeface="Noto Sans KR"/>
              </a:rPr>
              <a:t>세션에는 사용자 정보를 담고 있는데 사이드 메뉴에 표시된 포인트는</a:t>
            </a:r>
            <a:r>
              <a:rPr lang="en-US" sz="1500">
                <a:solidFill>
                  <a:schemeClr val="dk1"/>
                </a:solidFill>
                <a:latin typeface="Noto Sans KR"/>
                <a:ea typeface="Noto Sans KR"/>
                <a:cs typeface="Noto Sans KR"/>
                <a:sym typeface="Noto Sans KR"/>
              </a:rPr>
              <a:t> </a:t>
            </a:r>
            <a:r>
              <a:rPr lang="en-US">
                <a:solidFill>
                  <a:schemeClr val="dk1"/>
                </a:solidFill>
                <a:latin typeface="Roboto Mono"/>
                <a:ea typeface="Roboto Mono"/>
                <a:cs typeface="Roboto Mono"/>
                <a:sym typeface="Roboto Mono"/>
              </a:rPr>
              <a:t>#authentication.principle</a:t>
            </a:r>
            <a:r>
              <a:rPr lang="en-US" sz="1500">
                <a:solidFill>
                  <a:schemeClr val="lt1"/>
                </a:solidFill>
                <a:latin typeface="Noto Sans KR"/>
                <a:ea typeface="Noto Sans KR"/>
                <a:cs typeface="Noto Sans KR"/>
                <a:sym typeface="Noto Sans KR"/>
              </a:rPr>
              <a:t> 를 이용하므로, </a:t>
            </a:r>
            <a:endParaRPr sz="1500">
              <a:solidFill>
                <a:schemeClr val="lt1"/>
              </a:solidFill>
              <a:latin typeface="Noto Sans KR"/>
              <a:ea typeface="Noto Sans KR"/>
              <a:cs typeface="Noto Sans KR"/>
              <a:sym typeface="Noto Sans KR"/>
            </a:endParaRPr>
          </a:p>
          <a:p>
            <a:pPr indent="0" lvl="0" marL="0" rtl="0" algn="l">
              <a:lnSpc>
                <a:spcPct val="140000"/>
              </a:lnSpc>
              <a:spcBef>
                <a:spcPts val="0"/>
              </a:spcBef>
              <a:spcAft>
                <a:spcPts val="0"/>
              </a:spcAft>
              <a:buClr>
                <a:schemeClr val="dk1"/>
              </a:buClr>
              <a:buSzPts val="1500"/>
              <a:buFont typeface="Arial"/>
              <a:buNone/>
            </a:pPr>
            <a:r>
              <a:rPr lang="en-US" sz="1500">
                <a:solidFill>
                  <a:schemeClr val="lt1"/>
                </a:solidFill>
                <a:latin typeface="Noto Sans KR"/>
                <a:ea typeface="Noto Sans KR"/>
                <a:cs typeface="Noto Sans KR"/>
                <a:sym typeface="Noto Sans KR"/>
              </a:rPr>
              <a:t>이를 갱신하기 위해 세션 정보를 갱신</a:t>
            </a:r>
            <a:endParaRPr sz="1500">
              <a:solidFill>
                <a:schemeClr val="lt1"/>
              </a:solidFill>
              <a:latin typeface="Noto Sans KR"/>
              <a:ea typeface="Noto Sans KR"/>
              <a:cs typeface="Noto Sans KR"/>
              <a:sym typeface="Noto Sans KR"/>
            </a:endParaRPr>
          </a:p>
        </p:txBody>
      </p:sp>
      <p:cxnSp>
        <p:nvCxnSpPr>
          <p:cNvPr id="1628" name="Google Shape;1628;g2cb5aeddfe5_0_264"/>
          <p:cNvCxnSpPr>
            <a:stCxn id="1625" idx="3"/>
            <a:endCxn id="1627" idx="1"/>
          </p:cNvCxnSpPr>
          <p:nvPr/>
        </p:nvCxnSpPr>
        <p:spPr>
          <a:xfrm>
            <a:off x="7068900" y="6742475"/>
            <a:ext cx="1620600" cy="277800"/>
          </a:xfrm>
          <a:prstGeom prst="bentConnector3">
            <a:avLst>
              <a:gd fmla="val 50003" name="adj1"/>
            </a:avLst>
          </a:prstGeom>
          <a:noFill/>
          <a:ln cap="flat" cmpd="sng" w="28575">
            <a:solidFill>
              <a:srgbClr val="FA643F"/>
            </a:solidFill>
            <a:prstDash val="solid"/>
            <a:round/>
            <a:headEnd len="med" w="med" type="none"/>
            <a:tailEnd len="med" w="med" type="none"/>
          </a:ln>
        </p:spPr>
      </p:cxnSp>
      <p:cxnSp>
        <p:nvCxnSpPr>
          <p:cNvPr id="1629" name="Google Shape;1629;g2cb5aeddfe5_0_264"/>
          <p:cNvCxnSpPr>
            <a:stCxn id="1627" idx="3"/>
            <a:endCxn id="1626" idx="1"/>
          </p:cNvCxnSpPr>
          <p:nvPr/>
        </p:nvCxnSpPr>
        <p:spPr>
          <a:xfrm flipH="1" rot="10800000">
            <a:off x="14039800" y="4910450"/>
            <a:ext cx="707400" cy="2109900"/>
          </a:xfrm>
          <a:prstGeom prst="bentConnector3">
            <a:avLst>
              <a:gd fmla="val 50000" name="adj1"/>
            </a:avLst>
          </a:prstGeom>
          <a:noFill/>
          <a:ln cap="flat" cmpd="sng" w="28575">
            <a:solidFill>
              <a:srgbClr val="FA643F"/>
            </a:solidFill>
            <a:prstDash val="solid"/>
            <a:round/>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33" name="Shape 1633"/>
        <p:cNvGrpSpPr/>
        <p:nvPr/>
      </p:nvGrpSpPr>
      <p:grpSpPr>
        <a:xfrm>
          <a:off x="0" y="0"/>
          <a:ext cx="0" cy="0"/>
          <a:chOff x="0" y="0"/>
          <a:chExt cx="0" cy="0"/>
        </a:xfrm>
      </p:grpSpPr>
      <p:sp>
        <p:nvSpPr>
          <p:cNvPr id="1634" name="Google Shape;1634;g2cb5aeddfe5_0_103"/>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5" name="Google Shape;1635;g2cb5aeddfe5_0_103"/>
          <p:cNvSpPr txBox="1"/>
          <p:nvPr/>
        </p:nvSpPr>
        <p:spPr>
          <a:xfrm>
            <a:off x="1028700" y="749300"/>
            <a:ext cx="6544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포인트 충전 내역</a:t>
            </a:r>
            <a:endParaRPr b="1" i="0" sz="7200" u="none" cap="none" strike="noStrike">
              <a:solidFill>
                <a:srgbClr val="FA643F"/>
              </a:solidFill>
              <a:latin typeface="Noto Sans KR"/>
              <a:ea typeface="Noto Sans KR"/>
              <a:cs typeface="Noto Sans KR"/>
              <a:sym typeface="Noto Sans KR"/>
            </a:endParaRPr>
          </a:p>
        </p:txBody>
      </p:sp>
      <p:pic>
        <p:nvPicPr>
          <p:cNvPr id="1636" name="Google Shape;1636;g2cb5aeddfe5_0_103"/>
          <p:cNvPicPr preferRelativeResize="0"/>
          <p:nvPr/>
        </p:nvPicPr>
        <p:blipFill rotWithShape="1">
          <a:blip r:embed="rId3">
            <a:alphaModFix/>
          </a:blip>
          <a:srcRect b="27979" l="0" r="0" t="0"/>
          <a:stretch/>
        </p:blipFill>
        <p:spPr>
          <a:xfrm>
            <a:off x="1902250" y="3911022"/>
            <a:ext cx="7029048" cy="4049001"/>
          </a:xfrm>
          <a:prstGeom prst="rect">
            <a:avLst/>
          </a:prstGeom>
          <a:noFill/>
          <a:ln cap="flat" cmpd="sng" w="9525">
            <a:solidFill>
              <a:srgbClr val="CCCCCC"/>
            </a:solidFill>
            <a:prstDash val="solid"/>
            <a:round/>
            <a:headEnd len="sm" w="sm" type="none"/>
            <a:tailEnd len="sm" w="sm" type="none"/>
          </a:ln>
        </p:spPr>
      </p:pic>
      <p:pic>
        <p:nvPicPr>
          <p:cNvPr id="1637" name="Google Shape;1637;g2cb5aeddfe5_0_103"/>
          <p:cNvPicPr preferRelativeResize="0"/>
          <p:nvPr/>
        </p:nvPicPr>
        <p:blipFill rotWithShape="1">
          <a:blip r:embed="rId4">
            <a:alphaModFix/>
          </a:blip>
          <a:srcRect b="27979" l="0" r="0" t="0"/>
          <a:stretch/>
        </p:blipFill>
        <p:spPr>
          <a:xfrm>
            <a:off x="9356700" y="3911022"/>
            <a:ext cx="7029074" cy="4049001"/>
          </a:xfrm>
          <a:prstGeom prst="rect">
            <a:avLst/>
          </a:prstGeom>
          <a:noFill/>
          <a:ln cap="flat" cmpd="sng" w="9525">
            <a:solidFill>
              <a:srgbClr val="CCCCCC"/>
            </a:solidFill>
            <a:prstDash val="solid"/>
            <a:round/>
            <a:headEnd len="sm" w="sm" type="none"/>
            <a:tailEnd len="sm" w="sm" type="none"/>
          </a:ln>
        </p:spPr>
      </p:pic>
      <p:sp>
        <p:nvSpPr>
          <p:cNvPr id="1638" name="Google Shape;1638;g2cb5aeddfe5_0_103"/>
          <p:cNvSpPr/>
          <p:nvPr/>
        </p:nvSpPr>
        <p:spPr>
          <a:xfrm>
            <a:off x="1902250" y="8084013"/>
            <a:ext cx="2043208" cy="500325"/>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충전 내역이 없는 경우</a:t>
            </a:r>
            <a:endParaRPr b="0" i="0" sz="1500" u="none" cap="none" strike="noStrike">
              <a:solidFill>
                <a:schemeClr val="lt1"/>
              </a:solidFill>
              <a:latin typeface="Noto Sans KR"/>
              <a:ea typeface="Noto Sans KR"/>
              <a:cs typeface="Noto Sans KR"/>
              <a:sym typeface="Noto Sans KR"/>
            </a:endParaRPr>
          </a:p>
        </p:txBody>
      </p:sp>
      <p:sp>
        <p:nvSpPr>
          <p:cNvPr id="1639" name="Google Shape;1639;g2cb5aeddfe5_0_103"/>
          <p:cNvSpPr/>
          <p:nvPr/>
        </p:nvSpPr>
        <p:spPr>
          <a:xfrm>
            <a:off x="9356700" y="8084013"/>
            <a:ext cx="5293178" cy="730093"/>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a:t>
            </a:r>
            <a:r>
              <a:rPr b="1" lang="en-US" sz="1500">
                <a:solidFill>
                  <a:schemeClr val="lt1"/>
                </a:solidFill>
                <a:latin typeface="Noto Sans KR"/>
                <a:ea typeface="Noto Sans KR"/>
                <a:cs typeface="Noto Sans KR"/>
                <a:sym typeface="Noto Sans KR"/>
              </a:rPr>
              <a:t> </a:t>
            </a:r>
            <a:r>
              <a:rPr b="1" i="0" lang="en-US" sz="1500" u="none" cap="none" strike="noStrike">
                <a:solidFill>
                  <a:schemeClr val="lt1"/>
                </a:solidFill>
                <a:latin typeface="Noto Sans KR"/>
                <a:ea typeface="Noto Sans KR"/>
                <a:cs typeface="Noto Sans KR"/>
                <a:sym typeface="Noto Sans KR"/>
              </a:rPr>
              <a:t>충전 날짜, 충전 포인트, 충전 금액, 결제 방법</a:t>
            </a:r>
            <a:r>
              <a:rPr b="0" i="0" lang="en-US" sz="1500" u="none" cap="none" strike="noStrike">
                <a:solidFill>
                  <a:schemeClr val="lt1"/>
                </a:solidFill>
                <a:latin typeface="Noto Sans KR"/>
                <a:ea typeface="Noto Sans KR"/>
                <a:cs typeface="Noto Sans KR"/>
                <a:sym typeface="Noto Sans KR"/>
              </a:rPr>
              <a:t> 을 표시</a:t>
            </a:r>
            <a:endParaRPr b="0" i="0" sz="1500" u="none" cap="none" strike="noStrike">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 페이지네이션 처리</a:t>
            </a:r>
            <a:endParaRPr b="0" i="0" sz="1500" u="none" cap="none" strike="noStrike">
              <a:solidFill>
                <a:schemeClr val="lt1"/>
              </a:solidFill>
              <a:latin typeface="Noto Sans KR"/>
              <a:ea typeface="Noto Sans KR"/>
              <a:cs typeface="Noto Sans KR"/>
              <a:sym typeface="Noto Sans KR"/>
            </a:endParaRPr>
          </a:p>
        </p:txBody>
      </p:sp>
      <p:sp>
        <p:nvSpPr>
          <p:cNvPr id="1640" name="Google Shape;1640;g2cb5aeddfe5_0_103"/>
          <p:cNvSpPr/>
          <p:nvPr/>
        </p:nvSpPr>
        <p:spPr>
          <a:xfrm>
            <a:off x="1902250" y="3342088"/>
            <a:ext cx="5417480" cy="335816"/>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포인트 충전이 성공 시 해당 내역을 조회할 수 있습니다.</a:t>
            </a:r>
            <a:endParaRPr sz="1500">
              <a:solidFill>
                <a:schemeClr val="dk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t/>
            </a:r>
            <a:endParaRPr sz="1500">
              <a:solidFill>
                <a:schemeClr val="dk1"/>
              </a:solidFill>
              <a:latin typeface="Noto Sans KR"/>
              <a:ea typeface="Noto Sans KR"/>
              <a:cs typeface="Noto Sans KR"/>
              <a:sym typeface="Noto Sans K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3F2"/>
        </a:solidFill>
      </p:bgPr>
    </p:bg>
    <p:spTree>
      <p:nvGrpSpPr>
        <p:cNvPr id="1644" name="Shape 1644"/>
        <p:cNvGrpSpPr/>
        <p:nvPr/>
      </p:nvGrpSpPr>
      <p:grpSpPr>
        <a:xfrm>
          <a:off x="0" y="0"/>
          <a:ext cx="0" cy="0"/>
          <a:chOff x="0" y="0"/>
          <a:chExt cx="0" cy="0"/>
        </a:xfrm>
      </p:grpSpPr>
      <p:sp>
        <p:nvSpPr>
          <p:cNvPr id="1645" name="Google Shape;1645;g2cb5aeddfe5_0_114"/>
          <p:cNvSpPr/>
          <p:nvPr/>
        </p:nvSpPr>
        <p:spPr>
          <a:xfrm>
            <a:off x="1028700" y="2318800"/>
            <a:ext cx="16230600" cy="7518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6" name="Google Shape;1646;g2cb5aeddfe5_0_114"/>
          <p:cNvSpPr txBox="1"/>
          <p:nvPr/>
        </p:nvSpPr>
        <p:spPr>
          <a:xfrm>
            <a:off x="1028700" y="749300"/>
            <a:ext cx="6493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A643F"/>
              </a:buClr>
              <a:buSzPts val="9000"/>
              <a:buFont typeface="Calibri"/>
              <a:buNone/>
            </a:pPr>
            <a:r>
              <a:rPr b="1" i="0" lang="en-US" sz="7200" u="none" cap="none" strike="noStrike">
                <a:solidFill>
                  <a:srgbClr val="FA643F"/>
                </a:solidFill>
                <a:latin typeface="Noto Sans KR"/>
                <a:ea typeface="Noto Sans KR"/>
                <a:cs typeface="Noto Sans KR"/>
                <a:sym typeface="Noto Sans KR"/>
              </a:rPr>
              <a:t>포인트 사용 내역</a:t>
            </a:r>
            <a:endParaRPr b="1" i="0" sz="7200" u="none" cap="none" strike="noStrike">
              <a:solidFill>
                <a:srgbClr val="FA643F"/>
              </a:solidFill>
              <a:latin typeface="Noto Sans KR"/>
              <a:ea typeface="Noto Sans KR"/>
              <a:cs typeface="Noto Sans KR"/>
              <a:sym typeface="Noto Sans KR"/>
            </a:endParaRPr>
          </a:p>
        </p:txBody>
      </p:sp>
      <p:pic>
        <p:nvPicPr>
          <p:cNvPr id="1647" name="Google Shape;1647;g2cb5aeddfe5_0_114"/>
          <p:cNvPicPr preferRelativeResize="0"/>
          <p:nvPr/>
        </p:nvPicPr>
        <p:blipFill rotWithShape="1">
          <a:blip r:embed="rId3">
            <a:alphaModFix/>
          </a:blip>
          <a:srcRect b="30512" l="0" r="0" t="0"/>
          <a:stretch/>
        </p:blipFill>
        <p:spPr>
          <a:xfrm>
            <a:off x="1869525" y="4001113"/>
            <a:ext cx="7060803" cy="3924202"/>
          </a:xfrm>
          <a:prstGeom prst="rect">
            <a:avLst/>
          </a:prstGeom>
          <a:noFill/>
          <a:ln cap="flat" cmpd="sng" w="9525">
            <a:solidFill>
              <a:srgbClr val="CCCCCC"/>
            </a:solidFill>
            <a:prstDash val="solid"/>
            <a:round/>
            <a:headEnd len="sm" w="sm" type="none"/>
            <a:tailEnd len="sm" w="sm" type="none"/>
          </a:ln>
        </p:spPr>
      </p:pic>
      <p:pic>
        <p:nvPicPr>
          <p:cNvPr id="1648" name="Google Shape;1648;g2cb5aeddfe5_0_114"/>
          <p:cNvPicPr preferRelativeResize="0"/>
          <p:nvPr/>
        </p:nvPicPr>
        <p:blipFill rotWithShape="1">
          <a:blip r:embed="rId4">
            <a:alphaModFix/>
          </a:blip>
          <a:srcRect b="30512" l="0" r="0" t="0"/>
          <a:stretch/>
        </p:blipFill>
        <p:spPr>
          <a:xfrm>
            <a:off x="9357675" y="4001113"/>
            <a:ext cx="7060797" cy="3924202"/>
          </a:xfrm>
          <a:prstGeom prst="rect">
            <a:avLst/>
          </a:prstGeom>
          <a:noFill/>
          <a:ln cap="flat" cmpd="sng" w="9525">
            <a:solidFill>
              <a:srgbClr val="CCCCCC"/>
            </a:solidFill>
            <a:prstDash val="solid"/>
            <a:round/>
            <a:headEnd len="sm" w="sm" type="none"/>
            <a:tailEnd len="sm" w="sm" type="none"/>
          </a:ln>
        </p:spPr>
      </p:pic>
      <p:sp>
        <p:nvSpPr>
          <p:cNvPr id="1649" name="Google Shape;1649;g2cb5aeddfe5_0_114"/>
          <p:cNvSpPr/>
          <p:nvPr/>
        </p:nvSpPr>
        <p:spPr>
          <a:xfrm>
            <a:off x="1902250" y="8084013"/>
            <a:ext cx="2043208" cy="500325"/>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충전 내역이 없는 경우</a:t>
            </a:r>
            <a:endParaRPr b="0" i="0" sz="1500" u="none" cap="none" strike="noStrike">
              <a:solidFill>
                <a:schemeClr val="lt1"/>
              </a:solidFill>
              <a:latin typeface="Noto Sans KR"/>
              <a:ea typeface="Noto Sans KR"/>
              <a:cs typeface="Noto Sans KR"/>
              <a:sym typeface="Noto Sans KR"/>
            </a:endParaRPr>
          </a:p>
        </p:txBody>
      </p:sp>
      <p:sp>
        <p:nvSpPr>
          <p:cNvPr id="1650" name="Google Shape;1650;g2cb5aeddfe5_0_114"/>
          <p:cNvSpPr/>
          <p:nvPr/>
        </p:nvSpPr>
        <p:spPr>
          <a:xfrm>
            <a:off x="9356700" y="8084025"/>
            <a:ext cx="6815873" cy="1442512"/>
          </a:xfrm>
          <a:custGeom>
            <a:rect b="b" l="l" r="r" t="t"/>
            <a:pathLst>
              <a:path extrusionOk="0" h="543831" w="1035847">
                <a:moveTo>
                  <a:pt x="0" y="0"/>
                </a:moveTo>
                <a:lnTo>
                  <a:pt x="1035847" y="0"/>
                </a:lnTo>
                <a:lnTo>
                  <a:pt x="1035847" y="543831"/>
                </a:lnTo>
                <a:lnTo>
                  <a:pt x="0" y="543831"/>
                </a:lnTo>
                <a:lnTo>
                  <a:pt x="0" y="0"/>
                </a:lnTo>
                <a:close/>
              </a:path>
            </a:pathLst>
          </a:custGeom>
          <a:solidFill>
            <a:srgbClr val="FA643F"/>
          </a:solid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 </a:t>
            </a:r>
            <a:r>
              <a:rPr b="1" lang="en-US" sz="1500">
                <a:solidFill>
                  <a:schemeClr val="lt1"/>
                </a:solidFill>
                <a:latin typeface="Noto Sans KR"/>
                <a:ea typeface="Noto Sans KR"/>
                <a:cs typeface="Noto Sans KR"/>
                <a:sym typeface="Noto Sans KR"/>
              </a:rPr>
              <a:t>분류</a:t>
            </a:r>
            <a:r>
              <a:rPr lang="en-US">
                <a:solidFill>
                  <a:schemeClr val="lt1"/>
                </a:solidFill>
                <a:latin typeface="Noto Sans KR"/>
                <a:ea typeface="Noto Sans KR"/>
                <a:cs typeface="Noto Sans KR"/>
                <a:sym typeface="Noto Sans KR"/>
              </a:rPr>
              <a:t>(POST or MEMBERSHIP)</a:t>
            </a:r>
            <a:r>
              <a:rPr b="1" lang="en-US" sz="1500">
                <a:solidFill>
                  <a:schemeClr val="lt1"/>
                </a:solidFill>
                <a:latin typeface="Noto Sans KR"/>
                <a:ea typeface="Noto Sans KR"/>
                <a:cs typeface="Noto Sans KR"/>
                <a:sym typeface="Noto Sans KR"/>
              </a:rPr>
              <a:t>, 내용, 포인트, 날짜</a:t>
            </a:r>
            <a:r>
              <a:rPr b="0" i="0" lang="en-US" sz="1500" u="none" cap="none" strike="noStrike">
                <a:solidFill>
                  <a:schemeClr val="lt1"/>
                </a:solidFill>
                <a:latin typeface="Noto Sans KR"/>
                <a:ea typeface="Noto Sans KR"/>
                <a:cs typeface="Noto Sans KR"/>
                <a:sym typeface="Noto Sans KR"/>
              </a:rPr>
              <a:t> 을 표시</a:t>
            </a:r>
            <a:r>
              <a:rPr lang="en-US" sz="1500">
                <a:solidFill>
                  <a:schemeClr val="lt1"/>
                </a:solidFill>
                <a:latin typeface="Noto Sans KR"/>
                <a:ea typeface="Noto Sans KR"/>
                <a:cs typeface="Noto Sans KR"/>
                <a:sym typeface="Noto Sans KR"/>
              </a:rPr>
              <a:t> </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a:t>
            </a:r>
            <a:r>
              <a:rPr lang="en-US" sz="1500">
                <a:solidFill>
                  <a:schemeClr val="lt1"/>
                </a:solidFill>
                <a:latin typeface="Noto Sans KR"/>
                <a:ea typeface="Noto Sans KR"/>
                <a:cs typeface="Noto Sans KR"/>
                <a:sym typeface="Noto Sans KR"/>
              </a:rPr>
              <a:t>- 분류가 '</a:t>
            </a:r>
            <a:r>
              <a:rPr lang="en-US">
                <a:solidFill>
                  <a:schemeClr val="lt1"/>
                </a:solidFill>
                <a:latin typeface="Noto Sans KR"/>
                <a:ea typeface="Noto Sans KR"/>
                <a:cs typeface="Noto Sans KR"/>
                <a:sym typeface="Noto Sans KR"/>
              </a:rPr>
              <a:t>POST</a:t>
            </a:r>
            <a:r>
              <a:rPr lang="en-US" sz="1500">
                <a:solidFill>
                  <a:schemeClr val="lt1"/>
                </a:solidFill>
                <a:latin typeface="Noto Sans KR"/>
                <a:ea typeface="Noto Sans KR"/>
                <a:cs typeface="Noto Sans KR"/>
                <a:sym typeface="Noto Sans KR"/>
              </a:rPr>
              <a:t>' 인 경우, 포스트의 제목을 내용으로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None/>
            </a:pPr>
            <a:r>
              <a:rPr lang="en-US" sz="1500">
                <a:solidFill>
                  <a:schemeClr val="lt1"/>
                </a:solidFill>
                <a:latin typeface="Noto Sans KR"/>
                <a:ea typeface="Noto Sans KR"/>
                <a:cs typeface="Noto Sans KR"/>
                <a:sym typeface="Noto Sans KR"/>
              </a:rPr>
              <a:t>  - 분류가 '</a:t>
            </a:r>
            <a:r>
              <a:rPr lang="en-US">
                <a:solidFill>
                  <a:schemeClr val="lt1"/>
                </a:solidFill>
                <a:latin typeface="Noto Sans KR"/>
                <a:ea typeface="Noto Sans KR"/>
                <a:cs typeface="Noto Sans KR"/>
                <a:sym typeface="Noto Sans KR"/>
              </a:rPr>
              <a:t>MEMBERSHIP</a:t>
            </a:r>
            <a:r>
              <a:rPr lang="en-US" sz="1500">
                <a:solidFill>
                  <a:schemeClr val="lt1"/>
                </a:solidFill>
                <a:latin typeface="Noto Sans KR"/>
                <a:ea typeface="Noto Sans KR"/>
                <a:cs typeface="Noto Sans KR"/>
                <a:sym typeface="Noto Sans KR"/>
              </a:rPr>
              <a:t>' 인 경우, 멤버십의 이름을 내용으로 표시</a:t>
            </a:r>
            <a:endParaRPr sz="1500">
              <a:solidFill>
                <a:schemeClr val="lt1"/>
              </a:solidFill>
              <a:latin typeface="Noto Sans KR"/>
              <a:ea typeface="Noto Sans KR"/>
              <a:cs typeface="Noto Sans KR"/>
              <a:sym typeface="Noto Sans KR"/>
            </a:endParaRPr>
          </a:p>
          <a:p>
            <a:pPr indent="0" lvl="0" marL="0" marR="0" rtl="0" algn="l">
              <a:lnSpc>
                <a:spcPct val="140000"/>
              </a:lnSpc>
              <a:spcBef>
                <a:spcPts val="0"/>
              </a:spcBef>
              <a:spcAft>
                <a:spcPts val="0"/>
              </a:spcAft>
              <a:buClr>
                <a:srgbClr val="000000"/>
              </a:buClr>
              <a:buSzPts val="1500"/>
              <a:buFont typeface="Arial"/>
              <a:buNone/>
            </a:pPr>
            <a:r>
              <a:rPr lang="en-US" sz="1500">
                <a:solidFill>
                  <a:schemeClr val="lt1"/>
                </a:solidFill>
                <a:latin typeface="Noto Sans KR"/>
                <a:ea typeface="Noto Sans KR"/>
                <a:cs typeface="Noto Sans KR"/>
                <a:sym typeface="Noto Sans KR"/>
              </a:rPr>
              <a:t>- </a:t>
            </a:r>
            <a:r>
              <a:rPr lang="en-US" sz="1500">
                <a:solidFill>
                  <a:schemeClr val="lt1"/>
                </a:solidFill>
                <a:latin typeface="Noto Sans KR"/>
                <a:ea typeface="Noto Sans KR"/>
                <a:cs typeface="Noto Sans KR"/>
                <a:sym typeface="Noto Sans KR"/>
              </a:rPr>
              <a:t>페이지네이션 처리 </a:t>
            </a:r>
            <a:endParaRPr b="0" i="0" sz="1500" u="none" cap="none" strike="noStrike">
              <a:solidFill>
                <a:schemeClr val="lt1"/>
              </a:solidFill>
              <a:latin typeface="Noto Sans KR"/>
              <a:ea typeface="Noto Sans KR"/>
              <a:cs typeface="Noto Sans KR"/>
              <a:sym typeface="Noto Sans KR"/>
            </a:endParaRPr>
          </a:p>
        </p:txBody>
      </p:sp>
      <p:sp>
        <p:nvSpPr>
          <p:cNvPr id="1651" name="Google Shape;1651;g2cb5aeddfe5_0_114"/>
          <p:cNvSpPr/>
          <p:nvPr/>
        </p:nvSpPr>
        <p:spPr>
          <a:xfrm>
            <a:off x="1902250" y="3342100"/>
            <a:ext cx="6743364" cy="335816"/>
          </a:xfrm>
          <a:custGeom>
            <a:rect b="b" l="l" r="r" t="t"/>
            <a:pathLst>
              <a:path extrusionOk="0" h="543831" w="1035847">
                <a:moveTo>
                  <a:pt x="0" y="0"/>
                </a:moveTo>
                <a:lnTo>
                  <a:pt x="1035847" y="0"/>
                </a:lnTo>
                <a:lnTo>
                  <a:pt x="1035847" y="543831"/>
                </a:lnTo>
                <a:lnTo>
                  <a:pt x="0" y="543831"/>
                </a:lnTo>
                <a:lnTo>
                  <a:pt x="0" y="0"/>
                </a:lnTo>
                <a:close/>
              </a:path>
            </a:pathLst>
          </a:custGeom>
          <a:solidFill>
            <a:schemeClr val="lt1"/>
          </a:solidFill>
          <a:ln cap="flat" cmpd="sng" w="19050">
            <a:solidFill>
              <a:srgbClr val="FA64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Clr>
                <a:srgbClr val="000000"/>
              </a:buClr>
              <a:buSzPts val="1500"/>
              <a:buFont typeface="Arial"/>
              <a:buNone/>
            </a:pPr>
            <a:r>
              <a:rPr lang="en-US" sz="1500">
                <a:solidFill>
                  <a:schemeClr val="dk1"/>
                </a:solidFill>
                <a:latin typeface="Noto Sans KR"/>
                <a:ea typeface="Noto Sans KR"/>
                <a:cs typeface="Noto Sans KR"/>
                <a:sym typeface="Noto Sans KR"/>
              </a:rPr>
              <a:t>포인트 사용 내역(유료 포스트 구매 및 멤버십 가입)을 조회할 수 있습니다.</a:t>
            </a:r>
            <a:endParaRPr sz="1500">
              <a:solidFill>
                <a:schemeClr val="dk1"/>
              </a:solidFill>
              <a:latin typeface="Noto Sans KR"/>
              <a:ea typeface="Noto Sans KR"/>
              <a:cs typeface="Noto Sans KR"/>
              <a:sym typeface="Noto Sans K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hi</dc:creator>
</cp:coreProperties>
</file>

<file path=docProps/custom.xml><?xml version="1.0" encoding="utf-8"?>
<Properties xmlns="http://schemas.openxmlformats.org/officeDocument/2006/custom-properties" xmlns:vt="http://schemas.openxmlformats.org/officeDocument/2006/docPropsVTypes"/>
</file>